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diagrams/colors2.xml" ContentType="application/vnd.openxmlformats-officedocument.drawingml.diagramColors+xml"/>
  <Default Extension="png" ContentType="image/png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5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9" r:id="rId3"/>
    <p:sldId id="270" r:id="rId4"/>
    <p:sldId id="260" r:id="rId5"/>
    <p:sldId id="265" r:id="rId6"/>
    <p:sldId id="261" r:id="rId7"/>
    <p:sldId id="280" r:id="rId8"/>
    <p:sldId id="282" r:id="rId9"/>
    <p:sldId id="276" r:id="rId10"/>
    <p:sldId id="283" r:id="rId11"/>
    <p:sldId id="266" r:id="rId12"/>
    <p:sldId id="284" r:id="rId13"/>
    <p:sldId id="286" r:id="rId14"/>
    <p:sldId id="267" r:id="rId15"/>
    <p:sldId id="285" r:id="rId16"/>
    <p:sldId id="287" r:id="rId17"/>
    <p:sldId id="288" r:id="rId18"/>
    <p:sldId id="289" r:id="rId19"/>
    <p:sldId id="263" r:id="rId20"/>
    <p:sldId id="269" r:id="rId21"/>
    <p:sldId id="268" r:id="rId22"/>
    <p:sldId id="257" r:id="rId23"/>
    <p:sldId id="264" r:id="rId24"/>
    <p:sldId id="272" r:id="rId25"/>
  </p:sldIdLst>
  <p:sldSz cx="9144000" cy="6858000" type="screen4x3"/>
  <p:notesSz cx="7053263" cy="93932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81" d="100"/>
          <a:sy n="81" d="100"/>
        </p:scale>
        <p:origin x="-682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88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D11B28-B0B6-4A8B-8074-149F41EE381D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C410BDF1-9D5A-437D-A0F7-A7B8268AB76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b="1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DCF</a:t>
          </a:r>
        </a:p>
      </dgm:t>
    </dgm:pt>
    <dgm:pt modelId="{CA4337B4-7109-4E56-AB59-6297ECB2AEA5}" type="parTrans" cxnId="{7018E918-3CB0-4229-B8D8-434935E7272B}">
      <dgm:prSet/>
      <dgm:spPr/>
      <dgm:t>
        <a:bodyPr/>
        <a:lstStyle/>
        <a:p>
          <a:endParaRPr lang="en-US"/>
        </a:p>
      </dgm:t>
    </dgm:pt>
    <dgm:pt modelId="{D7B5CDEB-6565-436B-9DBF-CDA1436B7090}" type="sibTrans" cxnId="{7018E918-3CB0-4229-B8D8-434935E7272B}">
      <dgm:prSet/>
      <dgm:spPr/>
      <dgm:t>
        <a:bodyPr/>
        <a:lstStyle/>
        <a:p>
          <a:endParaRPr lang="en-US"/>
        </a:p>
      </dgm:t>
    </dgm:pt>
    <dgm:pt modelId="{77BA4DFC-B534-4BA9-815E-AA68B541999D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CSC</a:t>
          </a:r>
        </a:p>
      </dgm:t>
    </dgm:pt>
    <dgm:pt modelId="{BFEFB8AA-C5C1-4195-95EF-7DD9C3D3724A}" type="parTrans" cxnId="{156BCA71-D05D-4213-8052-477541483B6A}">
      <dgm:prSet/>
      <dgm:spPr/>
      <dgm:t>
        <a:bodyPr/>
        <a:lstStyle/>
        <a:p>
          <a:endParaRPr lang="en-US"/>
        </a:p>
      </dgm:t>
    </dgm:pt>
    <dgm:pt modelId="{6C456F2F-2DBA-46ED-9004-40E2BEA20EDA}" type="sibTrans" cxnId="{156BCA71-D05D-4213-8052-477541483B6A}">
      <dgm:prSet/>
      <dgm:spPr/>
      <dgm:t>
        <a:bodyPr/>
        <a:lstStyle/>
        <a:p>
          <a:endParaRPr lang="en-US"/>
        </a:p>
      </dgm:t>
    </dgm:pt>
    <dgm:pt modelId="{7913E2AF-622A-4214-8471-0C55AACA38C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PerformCare</a:t>
          </a:r>
        </a:p>
      </dgm:t>
    </dgm:pt>
    <dgm:pt modelId="{59CB0BCB-C32B-42A4-91D2-86F25577C686}" type="parTrans" cxnId="{44306D5F-D303-4443-AC8D-496A0D6FAA86}">
      <dgm:prSet/>
      <dgm:spPr/>
      <dgm:t>
        <a:bodyPr/>
        <a:lstStyle/>
        <a:p>
          <a:endParaRPr lang="en-US"/>
        </a:p>
      </dgm:t>
    </dgm:pt>
    <dgm:pt modelId="{CB80E461-F4D7-4D5D-B06D-A92B4A5F64BE}" type="sibTrans" cxnId="{44306D5F-D303-4443-AC8D-496A0D6FAA86}">
      <dgm:prSet/>
      <dgm:spPr/>
      <dgm:t>
        <a:bodyPr/>
        <a:lstStyle/>
        <a:p>
          <a:endParaRPr lang="en-US"/>
        </a:p>
      </dgm:t>
    </dgm:pt>
    <dgm:pt modelId="{4CF8929E-18F7-4327-93C6-A3B14FC4789E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Mobile Response</a:t>
          </a:r>
        </a:p>
      </dgm:t>
    </dgm:pt>
    <dgm:pt modelId="{5C5436E8-6014-4BDB-95D4-7B5E73597925}" type="parTrans" cxnId="{AA4AC381-31CA-4328-B09F-C4DA9945AB79}">
      <dgm:prSet/>
      <dgm:spPr/>
      <dgm:t>
        <a:bodyPr/>
        <a:lstStyle/>
        <a:p>
          <a:endParaRPr lang="en-US"/>
        </a:p>
      </dgm:t>
    </dgm:pt>
    <dgm:pt modelId="{37E5FC8E-5BBE-4018-AD30-BB32DCD6552E}" type="sibTrans" cxnId="{AA4AC381-31CA-4328-B09F-C4DA9945AB79}">
      <dgm:prSet/>
      <dgm:spPr/>
      <dgm:t>
        <a:bodyPr/>
        <a:lstStyle/>
        <a:p>
          <a:endParaRPr lang="en-US"/>
        </a:p>
      </dgm:t>
    </dgm:pt>
    <dgm:pt modelId="{B055E150-59BB-468A-882D-8C706433292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Care Management Organization </a:t>
          </a:r>
        </a:p>
      </dgm:t>
    </dgm:pt>
    <dgm:pt modelId="{98999613-EC9B-4264-B536-B79CE1C86235}" type="parTrans" cxnId="{CAB064D9-60F4-4716-BC37-DD480A93D057}">
      <dgm:prSet/>
      <dgm:spPr/>
      <dgm:t>
        <a:bodyPr/>
        <a:lstStyle/>
        <a:p>
          <a:endParaRPr lang="en-US"/>
        </a:p>
      </dgm:t>
    </dgm:pt>
    <dgm:pt modelId="{566A3985-CDCB-4287-99D3-47CC66DEF74A}" type="sibTrans" cxnId="{CAB064D9-60F4-4716-BC37-DD480A93D057}">
      <dgm:prSet/>
      <dgm:spPr/>
      <dgm:t>
        <a:bodyPr/>
        <a:lstStyle/>
        <a:p>
          <a:endParaRPr lang="en-US"/>
        </a:p>
      </dgm:t>
    </dgm:pt>
    <dgm:pt modelId="{0845F50F-9A92-4C8C-BE55-980B2EC59992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1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Family Support Organization</a:t>
          </a:r>
        </a:p>
      </dgm:t>
    </dgm:pt>
    <dgm:pt modelId="{2FFEF562-1696-4212-8A23-CB216482CDCC}" type="parTrans" cxnId="{C02E5BB6-042D-4822-8B0D-E529319A3B97}">
      <dgm:prSet/>
      <dgm:spPr/>
      <dgm:t>
        <a:bodyPr/>
        <a:lstStyle/>
        <a:p>
          <a:endParaRPr lang="en-US"/>
        </a:p>
      </dgm:t>
    </dgm:pt>
    <dgm:pt modelId="{3AEDC58F-4B05-47EB-BF97-BED4EB2E81B5}" type="sibTrans" cxnId="{C02E5BB6-042D-4822-8B0D-E529319A3B97}">
      <dgm:prSet/>
      <dgm:spPr/>
      <dgm:t>
        <a:bodyPr/>
        <a:lstStyle/>
        <a:p>
          <a:endParaRPr lang="en-US"/>
        </a:p>
      </dgm:t>
    </dgm:pt>
    <dgm:pt modelId="{3D00C6FA-53B9-4715-92A6-DD5A58B8CB1E}" type="pres">
      <dgm:prSet presAssocID="{5DD11B28-B0B6-4A8B-8074-149F41EE381D}" presName="Name0" presStyleCnt="0">
        <dgm:presLayoutVars>
          <dgm:dir/>
          <dgm:animLvl val="lvl"/>
          <dgm:resizeHandles val="exact"/>
        </dgm:presLayoutVars>
      </dgm:prSet>
      <dgm:spPr/>
    </dgm:pt>
    <dgm:pt modelId="{54AED3AD-3F85-4ED7-A4DB-CF849E36C223}" type="pres">
      <dgm:prSet presAssocID="{C410BDF1-9D5A-437D-A0F7-A7B8268AB761}" presName="Name8" presStyleCnt="0"/>
      <dgm:spPr/>
    </dgm:pt>
    <dgm:pt modelId="{852443F0-7267-4EFF-AE71-38CDC0F6450D}" type="pres">
      <dgm:prSet presAssocID="{C410BDF1-9D5A-437D-A0F7-A7B8268AB761}" presName="level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29B537-15E5-4C42-B465-B9F3892585BD}" type="pres">
      <dgm:prSet presAssocID="{C410BDF1-9D5A-437D-A0F7-A7B8268AB76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11C911-77DF-4ECB-AB8C-EFDFD29E7ACF}" type="pres">
      <dgm:prSet presAssocID="{77BA4DFC-B534-4BA9-815E-AA68B541999D}" presName="Name8" presStyleCnt="0"/>
      <dgm:spPr/>
    </dgm:pt>
    <dgm:pt modelId="{5B48B1A9-481C-4885-92D2-BF044B978AD3}" type="pres">
      <dgm:prSet presAssocID="{77BA4DFC-B534-4BA9-815E-AA68B541999D}" presName="level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9BC873-028C-45C3-A15B-4A3A9A2813BE}" type="pres">
      <dgm:prSet presAssocID="{77BA4DFC-B534-4BA9-815E-AA68B541999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6FBCA7-B0F3-4604-A9E6-0ED203A15C72}" type="pres">
      <dgm:prSet presAssocID="{7913E2AF-622A-4214-8471-0C55AACA38C1}" presName="Name8" presStyleCnt="0"/>
      <dgm:spPr/>
    </dgm:pt>
    <dgm:pt modelId="{887DEAD9-8BD1-47F7-AD31-8F267F4D9F83}" type="pres">
      <dgm:prSet presAssocID="{7913E2AF-622A-4214-8471-0C55AACA38C1}" presName="level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A3F06A-FED9-48BC-90C2-A0213673521A}" type="pres">
      <dgm:prSet presAssocID="{7913E2AF-622A-4214-8471-0C55AACA38C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531D98-91FE-4BF1-BF47-46F6100195B1}" type="pres">
      <dgm:prSet presAssocID="{4CF8929E-18F7-4327-93C6-A3B14FC4789E}" presName="Name8" presStyleCnt="0"/>
      <dgm:spPr/>
    </dgm:pt>
    <dgm:pt modelId="{E021C933-0F94-45B9-A53F-5398384F7320}" type="pres">
      <dgm:prSet presAssocID="{4CF8929E-18F7-4327-93C6-A3B14FC4789E}" presName="level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DA48D5-DD03-4F52-9D5F-48E78BB4090A}" type="pres">
      <dgm:prSet presAssocID="{4CF8929E-18F7-4327-93C6-A3B14FC4789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BA4C74-AAB1-4E70-9F74-034415B8ABC5}" type="pres">
      <dgm:prSet presAssocID="{B055E150-59BB-468A-882D-8C706433292C}" presName="Name8" presStyleCnt="0"/>
      <dgm:spPr/>
    </dgm:pt>
    <dgm:pt modelId="{1058F1F1-F200-46CA-9F6D-DA44DE22CBE5}" type="pres">
      <dgm:prSet presAssocID="{B055E150-59BB-468A-882D-8C706433292C}" presName="level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B6D329-142F-461F-8E9F-775550DA4085}" type="pres">
      <dgm:prSet presAssocID="{B055E150-59BB-468A-882D-8C706433292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B6C71C-6F18-430F-BD12-3C4123770527}" type="pres">
      <dgm:prSet presAssocID="{0845F50F-9A92-4C8C-BE55-980B2EC59992}" presName="Name8" presStyleCnt="0"/>
      <dgm:spPr/>
    </dgm:pt>
    <dgm:pt modelId="{E99C6B1A-6137-4524-AEF4-08684C8C4A31}" type="pres">
      <dgm:prSet presAssocID="{0845F50F-9A92-4C8C-BE55-980B2EC59992}" presName="level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6EFFE4-A446-4C78-B448-1A9F8FD254DB}" type="pres">
      <dgm:prSet presAssocID="{0845F50F-9A92-4C8C-BE55-980B2EC5999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F96E6A8-102E-4320-9FD1-1A4A55C09797}" type="presOf" srcId="{7913E2AF-622A-4214-8471-0C55AACA38C1}" destId="{887DEAD9-8BD1-47F7-AD31-8F267F4D9F83}" srcOrd="0" destOrd="0" presId="urn:microsoft.com/office/officeart/2005/8/layout/pyramid1"/>
    <dgm:cxn modelId="{156BCA71-D05D-4213-8052-477541483B6A}" srcId="{5DD11B28-B0B6-4A8B-8074-149F41EE381D}" destId="{77BA4DFC-B534-4BA9-815E-AA68B541999D}" srcOrd="1" destOrd="0" parTransId="{BFEFB8AA-C5C1-4195-95EF-7DD9C3D3724A}" sibTransId="{6C456F2F-2DBA-46ED-9004-40E2BEA20EDA}"/>
    <dgm:cxn modelId="{1B6B79D5-19F6-4DA3-ABB4-8130EB19CD11}" type="presOf" srcId="{B055E150-59BB-468A-882D-8C706433292C}" destId="{1058F1F1-F200-46CA-9F6D-DA44DE22CBE5}" srcOrd="0" destOrd="0" presId="urn:microsoft.com/office/officeart/2005/8/layout/pyramid1"/>
    <dgm:cxn modelId="{18E5861B-F88D-4345-907B-5C96DB810532}" type="presOf" srcId="{0845F50F-9A92-4C8C-BE55-980B2EC59992}" destId="{E99C6B1A-6137-4524-AEF4-08684C8C4A31}" srcOrd="0" destOrd="0" presId="urn:microsoft.com/office/officeart/2005/8/layout/pyramid1"/>
    <dgm:cxn modelId="{5E1C9A99-FD57-4E6F-AC12-242D4B1BD941}" type="presOf" srcId="{4CF8929E-18F7-4327-93C6-A3B14FC4789E}" destId="{E021C933-0F94-45B9-A53F-5398384F7320}" srcOrd="0" destOrd="0" presId="urn:microsoft.com/office/officeart/2005/8/layout/pyramid1"/>
    <dgm:cxn modelId="{D9992C46-E77A-4C3A-B2C8-E9D39C80D0DD}" type="presOf" srcId="{C410BDF1-9D5A-437D-A0F7-A7B8268AB761}" destId="{852443F0-7267-4EFF-AE71-38CDC0F6450D}" srcOrd="0" destOrd="0" presId="urn:microsoft.com/office/officeart/2005/8/layout/pyramid1"/>
    <dgm:cxn modelId="{D42279FC-8D2D-4645-AD49-F867796809C0}" type="presOf" srcId="{77BA4DFC-B534-4BA9-815E-AA68B541999D}" destId="{5B48B1A9-481C-4885-92D2-BF044B978AD3}" srcOrd="0" destOrd="0" presId="urn:microsoft.com/office/officeart/2005/8/layout/pyramid1"/>
    <dgm:cxn modelId="{65C99BCA-7995-4DDA-8517-498CFD5977EA}" type="presOf" srcId="{5DD11B28-B0B6-4A8B-8074-149F41EE381D}" destId="{3D00C6FA-53B9-4715-92A6-DD5A58B8CB1E}" srcOrd="0" destOrd="0" presId="urn:microsoft.com/office/officeart/2005/8/layout/pyramid1"/>
    <dgm:cxn modelId="{44306D5F-D303-4443-AC8D-496A0D6FAA86}" srcId="{5DD11B28-B0B6-4A8B-8074-149F41EE381D}" destId="{7913E2AF-622A-4214-8471-0C55AACA38C1}" srcOrd="2" destOrd="0" parTransId="{59CB0BCB-C32B-42A4-91D2-86F25577C686}" sibTransId="{CB80E461-F4D7-4D5D-B06D-A92B4A5F64BE}"/>
    <dgm:cxn modelId="{2CF3AC46-7962-4690-92CB-BBE25E81FEC8}" type="presOf" srcId="{77BA4DFC-B534-4BA9-815E-AA68B541999D}" destId="{AA9BC873-028C-45C3-A15B-4A3A9A2813BE}" srcOrd="1" destOrd="0" presId="urn:microsoft.com/office/officeart/2005/8/layout/pyramid1"/>
    <dgm:cxn modelId="{AA4AC381-31CA-4328-B09F-C4DA9945AB79}" srcId="{5DD11B28-B0B6-4A8B-8074-149F41EE381D}" destId="{4CF8929E-18F7-4327-93C6-A3B14FC4789E}" srcOrd="3" destOrd="0" parTransId="{5C5436E8-6014-4BDB-95D4-7B5E73597925}" sibTransId="{37E5FC8E-5BBE-4018-AD30-BB32DCD6552E}"/>
    <dgm:cxn modelId="{6DF91519-ABB2-4827-9CF8-542D7F986E5A}" type="presOf" srcId="{4CF8929E-18F7-4327-93C6-A3B14FC4789E}" destId="{E2DA48D5-DD03-4F52-9D5F-48E78BB4090A}" srcOrd="1" destOrd="0" presId="urn:microsoft.com/office/officeart/2005/8/layout/pyramid1"/>
    <dgm:cxn modelId="{7B2D151F-4F13-48F5-8F2F-C672754063F9}" type="presOf" srcId="{C410BDF1-9D5A-437D-A0F7-A7B8268AB761}" destId="{3629B537-15E5-4C42-B465-B9F3892585BD}" srcOrd="1" destOrd="0" presId="urn:microsoft.com/office/officeart/2005/8/layout/pyramid1"/>
    <dgm:cxn modelId="{7018E918-3CB0-4229-B8D8-434935E7272B}" srcId="{5DD11B28-B0B6-4A8B-8074-149F41EE381D}" destId="{C410BDF1-9D5A-437D-A0F7-A7B8268AB761}" srcOrd="0" destOrd="0" parTransId="{CA4337B4-7109-4E56-AB59-6297ECB2AEA5}" sibTransId="{D7B5CDEB-6565-436B-9DBF-CDA1436B7090}"/>
    <dgm:cxn modelId="{0FA723A5-2530-41A9-B376-513290479151}" type="presOf" srcId="{0845F50F-9A92-4C8C-BE55-980B2EC59992}" destId="{D66EFFE4-A446-4C78-B448-1A9F8FD254DB}" srcOrd="1" destOrd="0" presId="urn:microsoft.com/office/officeart/2005/8/layout/pyramid1"/>
    <dgm:cxn modelId="{C02E5BB6-042D-4822-8B0D-E529319A3B97}" srcId="{5DD11B28-B0B6-4A8B-8074-149F41EE381D}" destId="{0845F50F-9A92-4C8C-BE55-980B2EC59992}" srcOrd="5" destOrd="0" parTransId="{2FFEF562-1696-4212-8A23-CB216482CDCC}" sibTransId="{3AEDC58F-4B05-47EB-BF97-BED4EB2E81B5}"/>
    <dgm:cxn modelId="{CAB064D9-60F4-4716-BC37-DD480A93D057}" srcId="{5DD11B28-B0B6-4A8B-8074-149F41EE381D}" destId="{B055E150-59BB-468A-882D-8C706433292C}" srcOrd="4" destOrd="0" parTransId="{98999613-EC9B-4264-B536-B79CE1C86235}" sibTransId="{566A3985-CDCB-4287-99D3-47CC66DEF74A}"/>
    <dgm:cxn modelId="{7E57D728-7F48-43D9-982F-9689EA088669}" type="presOf" srcId="{7913E2AF-622A-4214-8471-0C55AACA38C1}" destId="{97A3F06A-FED9-48BC-90C2-A0213673521A}" srcOrd="1" destOrd="0" presId="urn:microsoft.com/office/officeart/2005/8/layout/pyramid1"/>
    <dgm:cxn modelId="{DBC4360C-B5B3-45E5-9845-D04F5E7C5E0E}" type="presOf" srcId="{B055E150-59BB-468A-882D-8C706433292C}" destId="{FAB6D329-142F-461F-8E9F-775550DA4085}" srcOrd="1" destOrd="0" presId="urn:microsoft.com/office/officeart/2005/8/layout/pyramid1"/>
    <dgm:cxn modelId="{E73218FC-EEBA-41FF-8C40-8FF98B981AE4}" type="presParOf" srcId="{3D00C6FA-53B9-4715-92A6-DD5A58B8CB1E}" destId="{54AED3AD-3F85-4ED7-A4DB-CF849E36C223}" srcOrd="0" destOrd="0" presId="urn:microsoft.com/office/officeart/2005/8/layout/pyramid1"/>
    <dgm:cxn modelId="{EC4DF61D-F1A9-4576-AFDD-7F85D733D938}" type="presParOf" srcId="{54AED3AD-3F85-4ED7-A4DB-CF849E36C223}" destId="{852443F0-7267-4EFF-AE71-38CDC0F6450D}" srcOrd="0" destOrd="0" presId="urn:microsoft.com/office/officeart/2005/8/layout/pyramid1"/>
    <dgm:cxn modelId="{7FA95A66-3315-4385-91FC-F465D5632564}" type="presParOf" srcId="{54AED3AD-3F85-4ED7-A4DB-CF849E36C223}" destId="{3629B537-15E5-4C42-B465-B9F3892585BD}" srcOrd="1" destOrd="0" presId="urn:microsoft.com/office/officeart/2005/8/layout/pyramid1"/>
    <dgm:cxn modelId="{EB6264F9-B1DA-4CD7-ACED-815F1687B487}" type="presParOf" srcId="{3D00C6FA-53B9-4715-92A6-DD5A58B8CB1E}" destId="{D211C911-77DF-4ECB-AB8C-EFDFD29E7ACF}" srcOrd="1" destOrd="0" presId="urn:microsoft.com/office/officeart/2005/8/layout/pyramid1"/>
    <dgm:cxn modelId="{75750D91-79CA-4B9D-8A65-FCFFF68AC794}" type="presParOf" srcId="{D211C911-77DF-4ECB-AB8C-EFDFD29E7ACF}" destId="{5B48B1A9-481C-4885-92D2-BF044B978AD3}" srcOrd="0" destOrd="0" presId="urn:microsoft.com/office/officeart/2005/8/layout/pyramid1"/>
    <dgm:cxn modelId="{D7960BC3-2FAC-4A5F-88C5-DBF6C3D0079C}" type="presParOf" srcId="{D211C911-77DF-4ECB-AB8C-EFDFD29E7ACF}" destId="{AA9BC873-028C-45C3-A15B-4A3A9A2813BE}" srcOrd="1" destOrd="0" presId="urn:microsoft.com/office/officeart/2005/8/layout/pyramid1"/>
    <dgm:cxn modelId="{F4E437F4-671E-446E-BE7C-8B74B140B5A6}" type="presParOf" srcId="{3D00C6FA-53B9-4715-92A6-DD5A58B8CB1E}" destId="{726FBCA7-B0F3-4604-A9E6-0ED203A15C72}" srcOrd="2" destOrd="0" presId="urn:microsoft.com/office/officeart/2005/8/layout/pyramid1"/>
    <dgm:cxn modelId="{9E3635AD-2E6F-4FE0-8B07-07D228B89571}" type="presParOf" srcId="{726FBCA7-B0F3-4604-A9E6-0ED203A15C72}" destId="{887DEAD9-8BD1-47F7-AD31-8F267F4D9F83}" srcOrd="0" destOrd="0" presId="urn:microsoft.com/office/officeart/2005/8/layout/pyramid1"/>
    <dgm:cxn modelId="{5E9B90D9-3B11-4D0A-8B70-61FB089B118E}" type="presParOf" srcId="{726FBCA7-B0F3-4604-A9E6-0ED203A15C72}" destId="{97A3F06A-FED9-48BC-90C2-A0213673521A}" srcOrd="1" destOrd="0" presId="urn:microsoft.com/office/officeart/2005/8/layout/pyramid1"/>
    <dgm:cxn modelId="{EBD551F3-8E77-4E5E-BAD3-2F321DFED100}" type="presParOf" srcId="{3D00C6FA-53B9-4715-92A6-DD5A58B8CB1E}" destId="{3F531D98-91FE-4BF1-BF47-46F6100195B1}" srcOrd="3" destOrd="0" presId="urn:microsoft.com/office/officeart/2005/8/layout/pyramid1"/>
    <dgm:cxn modelId="{78937887-AC4B-430B-93A8-D33313844415}" type="presParOf" srcId="{3F531D98-91FE-4BF1-BF47-46F6100195B1}" destId="{E021C933-0F94-45B9-A53F-5398384F7320}" srcOrd="0" destOrd="0" presId="urn:microsoft.com/office/officeart/2005/8/layout/pyramid1"/>
    <dgm:cxn modelId="{317500C9-9121-4FD9-A3A2-F379C9FACEFD}" type="presParOf" srcId="{3F531D98-91FE-4BF1-BF47-46F6100195B1}" destId="{E2DA48D5-DD03-4F52-9D5F-48E78BB4090A}" srcOrd="1" destOrd="0" presId="urn:microsoft.com/office/officeart/2005/8/layout/pyramid1"/>
    <dgm:cxn modelId="{2FD61A56-1F43-4F97-A64B-8EF1F7FB67D6}" type="presParOf" srcId="{3D00C6FA-53B9-4715-92A6-DD5A58B8CB1E}" destId="{C8BA4C74-AAB1-4E70-9F74-034415B8ABC5}" srcOrd="4" destOrd="0" presId="urn:microsoft.com/office/officeart/2005/8/layout/pyramid1"/>
    <dgm:cxn modelId="{EE0949F2-F34D-414C-8E42-FDAE4AA3D530}" type="presParOf" srcId="{C8BA4C74-AAB1-4E70-9F74-034415B8ABC5}" destId="{1058F1F1-F200-46CA-9F6D-DA44DE22CBE5}" srcOrd="0" destOrd="0" presId="urn:microsoft.com/office/officeart/2005/8/layout/pyramid1"/>
    <dgm:cxn modelId="{1FE875F4-CB38-4962-A1FF-82BB645BE2FA}" type="presParOf" srcId="{C8BA4C74-AAB1-4E70-9F74-034415B8ABC5}" destId="{FAB6D329-142F-461F-8E9F-775550DA4085}" srcOrd="1" destOrd="0" presId="urn:microsoft.com/office/officeart/2005/8/layout/pyramid1"/>
    <dgm:cxn modelId="{7C39E591-CD60-4F41-8101-2279DDBB3907}" type="presParOf" srcId="{3D00C6FA-53B9-4715-92A6-DD5A58B8CB1E}" destId="{7FB6C71C-6F18-430F-BD12-3C4123770527}" srcOrd="5" destOrd="0" presId="urn:microsoft.com/office/officeart/2005/8/layout/pyramid1"/>
    <dgm:cxn modelId="{CEC506C5-8B4D-4E31-B775-E8F685D8AAC4}" type="presParOf" srcId="{7FB6C71C-6F18-430F-BD12-3C4123770527}" destId="{E99C6B1A-6137-4524-AEF4-08684C8C4A31}" srcOrd="0" destOrd="0" presId="urn:microsoft.com/office/officeart/2005/8/layout/pyramid1"/>
    <dgm:cxn modelId="{B6B13DF6-1BC4-48AE-A586-D028B5CF6397}" type="presParOf" srcId="{7FB6C71C-6F18-430F-BD12-3C4123770527}" destId="{D66EFFE4-A446-4C78-B448-1A9F8FD254DB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AB8FB1-4240-4117-9A3D-B50DDD8EB1E3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94B6F8A-184B-4220-AADC-42E460E77055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1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FAMILY</a:t>
          </a:r>
        </a:p>
      </dgm:t>
    </dgm:pt>
    <dgm:pt modelId="{9010AD4D-5C4F-4DA9-8FD4-AE1C1D2CD29B}" type="parTrans" cxnId="{AEA645E6-7734-48AA-B9D0-A315752ED93E}">
      <dgm:prSet/>
      <dgm:spPr/>
      <dgm:t>
        <a:bodyPr/>
        <a:lstStyle/>
        <a:p>
          <a:endParaRPr lang="en-US"/>
        </a:p>
      </dgm:t>
    </dgm:pt>
    <dgm:pt modelId="{353CE92D-1C18-4060-802F-91D2660445AD}" type="sibTrans" cxnId="{AEA645E6-7734-48AA-B9D0-A315752ED93E}">
      <dgm:prSet/>
      <dgm:spPr/>
      <dgm:t>
        <a:bodyPr/>
        <a:lstStyle/>
        <a:p>
          <a:endParaRPr lang="en-US"/>
        </a:p>
      </dgm:t>
    </dgm:pt>
    <dgm:pt modelId="{170D47D4-7AFF-417D-9D8D-FC99D552AA2C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CSC</a:t>
          </a:r>
        </a:p>
      </dgm:t>
    </dgm:pt>
    <dgm:pt modelId="{DA6A04F5-900D-4D50-8675-8166CDDE53A6}" type="parTrans" cxnId="{1E0572EC-5232-4865-A963-463AAAAE1D2D}">
      <dgm:prSet/>
      <dgm:spPr/>
      <dgm:t>
        <a:bodyPr/>
        <a:lstStyle/>
        <a:p>
          <a:endParaRPr lang="en-US"/>
        </a:p>
      </dgm:t>
    </dgm:pt>
    <dgm:pt modelId="{CBB90071-46E2-42B1-8E56-5FDD6B495E0B}" type="sibTrans" cxnId="{1E0572EC-5232-4865-A963-463AAAAE1D2D}">
      <dgm:prSet/>
      <dgm:spPr/>
      <dgm:t>
        <a:bodyPr/>
        <a:lstStyle/>
        <a:p>
          <a:endParaRPr lang="en-US"/>
        </a:p>
      </dgm:t>
    </dgm:pt>
    <dgm:pt modelId="{7D112A0B-06F3-4F87-B92A-EEFA261A0253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Courts/ Probation</a:t>
          </a:r>
        </a:p>
      </dgm:t>
    </dgm:pt>
    <dgm:pt modelId="{72AF0BDB-8C95-4F75-B931-7B03C29922A1}" type="parTrans" cxnId="{05BCD40B-490B-4E85-B962-96A8D8C33AEC}">
      <dgm:prSet/>
      <dgm:spPr/>
      <dgm:t>
        <a:bodyPr/>
        <a:lstStyle/>
        <a:p>
          <a:endParaRPr lang="en-US"/>
        </a:p>
      </dgm:t>
    </dgm:pt>
    <dgm:pt modelId="{4BFD8FDC-58BD-474B-AD7C-0BF785984FB2}" type="sibTrans" cxnId="{05BCD40B-490B-4E85-B962-96A8D8C33AEC}">
      <dgm:prSet/>
      <dgm:spPr/>
      <dgm:t>
        <a:bodyPr/>
        <a:lstStyle/>
        <a:p>
          <a:endParaRPr lang="en-US"/>
        </a:p>
      </dgm:t>
    </dgm:pt>
    <dgm:pt modelId="{1DEF308F-2676-4C1E-B597-4FB168BFD719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CIACC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endParaRPr>
        </a:p>
      </dgm:t>
    </dgm:pt>
    <dgm:pt modelId="{ABA95DC5-7D98-4EB5-A316-10A1DB6515C6}" type="parTrans" cxnId="{13EAFD2E-19F8-44A2-BF44-06A02DC351E6}">
      <dgm:prSet/>
      <dgm:spPr/>
      <dgm:t>
        <a:bodyPr/>
        <a:lstStyle/>
        <a:p>
          <a:endParaRPr lang="en-US"/>
        </a:p>
      </dgm:t>
    </dgm:pt>
    <dgm:pt modelId="{0F1D9FF8-77EE-4104-8086-EC1D8C9BE1E9}" type="sibTrans" cxnId="{13EAFD2E-19F8-44A2-BF44-06A02DC351E6}">
      <dgm:prSet/>
      <dgm:spPr/>
      <dgm:t>
        <a:bodyPr/>
        <a:lstStyle/>
        <a:p>
          <a:endParaRPr lang="en-US"/>
        </a:p>
      </dgm:t>
    </dgm:pt>
    <dgm:pt modelId="{F35147E0-C6FD-45B5-B17A-AAC307CBDA87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Community Programs</a:t>
          </a:r>
        </a:p>
      </dgm:t>
    </dgm:pt>
    <dgm:pt modelId="{69623317-4B8D-41AC-8AF0-8B460EEF1438}" type="parTrans" cxnId="{6630915D-707B-468E-9C69-607A7A8A3265}">
      <dgm:prSet/>
      <dgm:spPr/>
      <dgm:t>
        <a:bodyPr/>
        <a:lstStyle/>
        <a:p>
          <a:endParaRPr lang="en-US"/>
        </a:p>
      </dgm:t>
    </dgm:pt>
    <dgm:pt modelId="{C2F60CF1-0B5F-4E18-9B6F-FDC5BFE18509}" type="sibTrans" cxnId="{6630915D-707B-468E-9C69-607A7A8A3265}">
      <dgm:prSet/>
      <dgm:spPr/>
      <dgm:t>
        <a:bodyPr/>
        <a:lstStyle/>
        <a:p>
          <a:endParaRPr lang="en-US"/>
        </a:p>
      </dgm:t>
    </dgm:pt>
    <dgm:pt modelId="{D621E872-C1C6-4CF4-A1B0-92D1793A2BA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Faith Based</a:t>
          </a:r>
        </a:p>
      </dgm:t>
    </dgm:pt>
    <dgm:pt modelId="{621E8406-61E4-4F3D-BC6F-92199ECEA635}" type="parTrans" cxnId="{55E6DAC4-BF1E-41AF-BE80-F81CAAA51AD0}">
      <dgm:prSet/>
      <dgm:spPr/>
      <dgm:t>
        <a:bodyPr/>
        <a:lstStyle/>
        <a:p>
          <a:endParaRPr lang="en-US"/>
        </a:p>
      </dgm:t>
    </dgm:pt>
    <dgm:pt modelId="{80F213DD-8AFC-4CD3-A7C9-019BA9F362BB}" type="sibTrans" cxnId="{55E6DAC4-BF1E-41AF-BE80-F81CAAA51AD0}">
      <dgm:prSet/>
      <dgm:spPr/>
      <dgm:t>
        <a:bodyPr/>
        <a:lstStyle/>
        <a:p>
          <a:endParaRPr lang="en-US"/>
        </a:p>
      </dgm:t>
    </dgm:pt>
    <dgm:pt modelId="{3060E4CC-AD30-4BD6-A6A7-CCD6C3906711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Outpatient Providers</a:t>
          </a:r>
        </a:p>
      </dgm:t>
    </dgm:pt>
    <dgm:pt modelId="{5300F87D-F32B-49C2-9F83-879071DD9FDE}" type="parTrans" cxnId="{E958C12D-A865-4309-A089-8521B1DFF5D7}">
      <dgm:prSet/>
      <dgm:spPr/>
      <dgm:t>
        <a:bodyPr/>
        <a:lstStyle/>
        <a:p>
          <a:endParaRPr lang="en-US"/>
        </a:p>
      </dgm:t>
    </dgm:pt>
    <dgm:pt modelId="{F3135685-7B22-4CBA-A2D5-FB99385B3D41}" type="sibTrans" cxnId="{E958C12D-A865-4309-A089-8521B1DFF5D7}">
      <dgm:prSet/>
      <dgm:spPr/>
      <dgm:t>
        <a:bodyPr/>
        <a:lstStyle/>
        <a:p>
          <a:endParaRPr lang="en-US"/>
        </a:p>
      </dgm:t>
    </dgm:pt>
    <dgm:pt modelId="{FD77306F-7B35-4C1A-AD19-7BDE8823381A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In-Home Providers </a:t>
          </a:r>
        </a:p>
      </dgm:t>
    </dgm:pt>
    <dgm:pt modelId="{C288DE9F-A9D4-43F2-824D-2CA61C45A8BF}" type="parTrans" cxnId="{95001007-3749-43E0-8443-40E580A0F6E3}">
      <dgm:prSet/>
      <dgm:spPr/>
      <dgm:t>
        <a:bodyPr/>
        <a:lstStyle/>
        <a:p>
          <a:endParaRPr lang="en-US"/>
        </a:p>
      </dgm:t>
    </dgm:pt>
    <dgm:pt modelId="{44A0365D-CF41-46B4-8C1C-095E87523127}" type="sibTrans" cxnId="{95001007-3749-43E0-8443-40E580A0F6E3}">
      <dgm:prSet/>
      <dgm:spPr/>
      <dgm:t>
        <a:bodyPr/>
        <a:lstStyle/>
        <a:p>
          <a:endParaRPr lang="en-US"/>
        </a:p>
      </dgm:t>
    </dgm:pt>
    <dgm:pt modelId="{C4A547E1-6947-4D5F-96C7-7DC724F249FB}">
      <dgm:prSet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Schools</a:t>
          </a:r>
          <a:endParaRPr kumimoji="0" lang="en-US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endParaRPr>
        </a:p>
      </dgm:t>
    </dgm:pt>
    <dgm:pt modelId="{B9D66EC6-E954-4E74-A6DA-6CF78AE3F2E9}" type="parTrans" cxnId="{3519BAD2-2A42-4647-8B11-65C5C0DC81E4}">
      <dgm:prSet/>
      <dgm:spPr/>
      <dgm:t>
        <a:bodyPr/>
        <a:lstStyle/>
        <a:p>
          <a:endParaRPr lang="en-US"/>
        </a:p>
      </dgm:t>
    </dgm:pt>
    <dgm:pt modelId="{C1AAC54E-D30B-47B6-91F4-439BF7239E76}" type="sibTrans" cxnId="{3519BAD2-2A42-4647-8B11-65C5C0DC81E4}">
      <dgm:prSet/>
      <dgm:spPr/>
      <dgm:t>
        <a:bodyPr/>
        <a:lstStyle/>
        <a:p>
          <a:endParaRPr lang="en-US"/>
        </a:p>
      </dgm:t>
    </dgm:pt>
    <dgm:pt modelId="{FF68A073-8473-4BAC-BFD3-01DBAECC3523}">
      <dgm:prSet/>
      <dgm:spPr/>
      <dgm:t>
        <a:bodyPr/>
        <a:lstStyle/>
        <a:p>
          <a:endParaRPr lang="en-US"/>
        </a:p>
      </dgm:t>
    </dgm:pt>
    <dgm:pt modelId="{268E23ED-3915-456D-8350-8ADE658C247C}" type="parTrans" cxnId="{BE8CEDC7-651F-465A-8EEC-06485BB0DACB}">
      <dgm:prSet/>
      <dgm:spPr/>
      <dgm:t>
        <a:bodyPr/>
        <a:lstStyle/>
        <a:p>
          <a:endParaRPr lang="en-US"/>
        </a:p>
      </dgm:t>
    </dgm:pt>
    <dgm:pt modelId="{D7F21996-70A3-4999-9E88-BC5779BC0E44}" type="sibTrans" cxnId="{BE8CEDC7-651F-465A-8EEC-06485BB0DACB}">
      <dgm:prSet/>
      <dgm:spPr/>
      <dgm:t>
        <a:bodyPr/>
        <a:lstStyle/>
        <a:p>
          <a:endParaRPr lang="en-US"/>
        </a:p>
      </dgm:t>
    </dgm:pt>
    <dgm:pt modelId="{3ABBBF1C-C1A7-4320-891B-526A9C085D05}" type="pres">
      <dgm:prSet presAssocID="{69AB8FB1-4240-4117-9A3D-B50DDD8EB1E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8E93AF0-AB93-4666-A3EF-6F5EFEC11D67}" type="pres">
      <dgm:prSet presAssocID="{494B6F8A-184B-4220-AADC-42E460E77055}" presName="centerShape" presStyleLbl="node0" presStyleIdx="0" presStyleCnt="1" custLinFactNeighborX="306" custLinFactNeighborY="306"/>
      <dgm:spPr/>
      <dgm:t>
        <a:bodyPr/>
        <a:lstStyle/>
        <a:p>
          <a:endParaRPr lang="en-US"/>
        </a:p>
      </dgm:t>
    </dgm:pt>
    <dgm:pt modelId="{E7728D85-A84C-4378-87A5-F3DED9749480}" type="pres">
      <dgm:prSet presAssocID="{DA6A04F5-900D-4D50-8675-8166CDDE53A6}" presName="Name9" presStyleLbl="parChTrans1D2" presStyleIdx="0" presStyleCnt="8"/>
      <dgm:spPr/>
      <dgm:t>
        <a:bodyPr/>
        <a:lstStyle/>
        <a:p>
          <a:endParaRPr lang="en-US"/>
        </a:p>
      </dgm:t>
    </dgm:pt>
    <dgm:pt modelId="{60AA812E-0A70-408B-9A01-29F08DCCB1A8}" type="pres">
      <dgm:prSet presAssocID="{DA6A04F5-900D-4D50-8675-8166CDDE53A6}" presName="connTx" presStyleLbl="parChTrans1D2" presStyleIdx="0" presStyleCnt="8"/>
      <dgm:spPr/>
      <dgm:t>
        <a:bodyPr/>
        <a:lstStyle/>
        <a:p>
          <a:endParaRPr lang="en-US"/>
        </a:p>
      </dgm:t>
    </dgm:pt>
    <dgm:pt modelId="{A3052971-E4A6-422D-8808-53C2B07022F8}" type="pres">
      <dgm:prSet presAssocID="{170D47D4-7AFF-417D-9D8D-FC99D552AA2C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F4B05D-1841-41B3-9D42-40A7946456F3}" type="pres">
      <dgm:prSet presAssocID="{72AF0BDB-8C95-4F75-B931-7B03C29922A1}" presName="Name9" presStyleLbl="parChTrans1D2" presStyleIdx="1" presStyleCnt="8"/>
      <dgm:spPr/>
      <dgm:t>
        <a:bodyPr/>
        <a:lstStyle/>
        <a:p>
          <a:endParaRPr lang="en-US"/>
        </a:p>
      </dgm:t>
    </dgm:pt>
    <dgm:pt modelId="{C67A29CE-76B0-4D6C-BDF3-4647360F3639}" type="pres">
      <dgm:prSet presAssocID="{72AF0BDB-8C95-4F75-B931-7B03C29922A1}" presName="connTx" presStyleLbl="parChTrans1D2" presStyleIdx="1" presStyleCnt="8"/>
      <dgm:spPr/>
      <dgm:t>
        <a:bodyPr/>
        <a:lstStyle/>
        <a:p>
          <a:endParaRPr lang="en-US"/>
        </a:p>
      </dgm:t>
    </dgm:pt>
    <dgm:pt modelId="{1C654D6B-9FAE-4D93-A669-C3B1280F06D5}" type="pres">
      <dgm:prSet presAssocID="{7D112A0B-06F3-4F87-B92A-EEFA261A0253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6722D2-942B-48AE-A050-756AE6A2C904}" type="pres">
      <dgm:prSet presAssocID="{ABA95DC5-7D98-4EB5-A316-10A1DB6515C6}" presName="Name9" presStyleLbl="parChTrans1D2" presStyleIdx="2" presStyleCnt="8"/>
      <dgm:spPr/>
      <dgm:t>
        <a:bodyPr/>
        <a:lstStyle/>
        <a:p>
          <a:endParaRPr lang="en-US"/>
        </a:p>
      </dgm:t>
    </dgm:pt>
    <dgm:pt modelId="{C62AAEF2-EBB5-4B56-8DBF-79A4F2C5839A}" type="pres">
      <dgm:prSet presAssocID="{ABA95DC5-7D98-4EB5-A316-10A1DB6515C6}" presName="connTx" presStyleLbl="parChTrans1D2" presStyleIdx="2" presStyleCnt="8"/>
      <dgm:spPr/>
      <dgm:t>
        <a:bodyPr/>
        <a:lstStyle/>
        <a:p>
          <a:endParaRPr lang="en-US"/>
        </a:p>
      </dgm:t>
    </dgm:pt>
    <dgm:pt modelId="{8BAB442E-29D7-41A8-829C-7030DFB0ACEC}" type="pres">
      <dgm:prSet presAssocID="{1DEF308F-2676-4C1E-B597-4FB168BFD719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DC4B5D8-2F6D-443F-814C-21674E80DB13}" type="pres">
      <dgm:prSet presAssocID="{69623317-4B8D-41AC-8AF0-8B460EEF1438}" presName="Name9" presStyleLbl="parChTrans1D2" presStyleIdx="3" presStyleCnt="8"/>
      <dgm:spPr/>
      <dgm:t>
        <a:bodyPr/>
        <a:lstStyle/>
        <a:p>
          <a:endParaRPr lang="en-US"/>
        </a:p>
      </dgm:t>
    </dgm:pt>
    <dgm:pt modelId="{FCEEDA2C-05A7-4819-AE14-CFE6E436AFF4}" type="pres">
      <dgm:prSet presAssocID="{69623317-4B8D-41AC-8AF0-8B460EEF1438}" presName="connTx" presStyleLbl="parChTrans1D2" presStyleIdx="3" presStyleCnt="8"/>
      <dgm:spPr/>
      <dgm:t>
        <a:bodyPr/>
        <a:lstStyle/>
        <a:p>
          <a:endParaRPr lang="en-US"/>
        </a:p>
      </dgm:t>
    </dgm:pt>
    <dgm:pt modelId="{2AEBDD76-71D4-4087-BDC5-35466285A103}" type="pres">
      <dgm:prSet presAssocID="{F35147E0-C6FD-45B5-B17A-AAC307CBDA87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2B4B89-7FC3-41D5-B262-96B546F72643}" type="pres">
      <dgm:prSet presAssocID="{621E8406-61E4-4F3D-BC6F-92199ECEA635}" presName="Name9" presStyleLbl="parChTrans1D2" presStyleIdx="4" presStyleCnt="8"/>
      <dgm:spPr/>
      <dgm:t>
        <a:bodyPr/>
        <a:lstStyle/>
        <a:p>
          <a:endParaRPr lang="en-US"/>
        </a:p>
      </dgm:t>
    </dgm:pt>
    <dgm:pt modelId="{9373415A-734A-43CF-BD24-5DB597D42AEF}" type="pres">
      <dgm:prSet presAssocID="{621E8406-61E4-4F3D-BC6F-92199ECEA635}" presName="connTx" presStyleLbl="parChTrans1D2" presStyleIdx="4" presStyleCnt="8"/>
      <dgm:spPr/>
      <dgm:t>
        <a:bodyPr/>
        <a:lstStyle/>
        <a:p>
          <a:endParaRPr lang="en-US"/>
        </a:p>
      </dgm:t>
    </dgm:pt>
    <dgm:pt modelId="{74C5E8F5-D6B8-44EE-A82D-51867057CA6C}" type="pres">
      <dgm:prSet presAssocID="{D621E872-C1C6-4CF4-A1B0-92D1793A2BAB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D8DAE2-E2DB-4FA4-BC6F-6BE624153264}" type="pres">
      <dgm:prSet presAssocID="{5300F87D-F32B-49C2-9F83-879071DD9FDE}" presName="Name9" presStyleLbl="parChTrans1D2" presStyleIdx="5" presStyleCnt="8"/>
      <dgm:spPr/>
      <dgm:t>
        <a:bodyPr/>
        <a:lstStyle/>
        <a:p>
          <a:endParaRPr lang="en-US"/>
        </a:p>
      </dgm:t>
    </dgm:pt>
    <dgm:pt modelId="{52075A65-0E3A-4671-9AF6-1A07BD5EA8F9}" type="pres">
      <dgm:prSet presAssocID="{5300F87D-F32B-49C2-9F83-879071DD9FDE}" presName="connTx" presStyleLbl="parChTrans1D2" presStyleIdx="5" presStyleCnt="8"/>
      <dgm:spPr/>
      <dgm:t>
        <a:bodyPr/>
        <a:lstStyle/>
        <a:p>
          <a:endParaRPr lang="en-US"/>
        </a:p>
      </dgm:t>
    </dgm:pt>
    <dgm:pt modelId="{24DAC825-912C-43BB-99EE-20B6BBB61BE4}" type="pres">
      <dgm:prSet presAssocID="{3060E4CC-AD30-4BD6-A6A7-CCD6C3906711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98F716-A09C-4DC6-9A92-7BC24309F2D9}" type="pres">
      <dgm:prSet presAssocID="{C288DE9F-A9D4-43F2-824D-2CA61C45A8BF}" presName="Name9" presStyleLbl="parChTrans1D2" presStyleIdx="6" presStyleCnt="8"/>
      <dgm:spPr/>
      <dgm:t>
        <a:bodyPr/>
        <a:lstStyle/>
        <a:p>
          <a:endParaRPr lang="en-US"/>
        </a:p>
      </dgm:t>
    </dgm:pt>
    <dgm:pt modelId="{CE3AEF20-2951-4873-BB00-2902ED8300D8}" type="pres">
      <dgm:prSet presAssocID="{C288DE9F-A9D4-43F2-824D-2CA61C45A8BF}" presName="connTx" presStyleLbl="parChTrans1D2" presStyleIdx="6" presStyleCnt="8"/>
      <dgm:spPr/>
      <dgm:t>
        <a:bodyPr/>
        <a:lstStyle/>
        <a:p>
          <a:endParaRPr lang="en-US"/>
        </a:p>
      </dgm:t>
    </dgm:pt>
    <dgm:pt modelId="{7DBC56D1-B5EF-4580-BE07-0FF57B479172}" type="pres">
      <dgm:prSet presAssocID="{FD77306F-7B35-4C1A-AD19-7BDE8823381A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F6CCC8-E692-44DB-9B0B-B4BDFBA4E878}" type="pres">
      <dgm:prSet presAssocID="{B9D66EC6-E954-4E74-A6DA-6CF78AE3F2E9}" presName="Name9" presStyleLbl="parChTrans1D2" presStyleIdx="7" presStyleCnt="8"/>
      <dgm:spPr/>
      <dgm:t>
        <a:bodyPr/>
        <a:lstStyle/>
        <a:p>
          <a:endParaRPr lang="en-US"/>
        </a:p>
      </dgm:t>
    </dgm:pt>
    <dgm:pt modelId="{FA3671D7-61AA-43F2-B31B-E3176B7B1BF3}" type="pres">
      <dgm:prSet presAssocID="{B9D66EC6-E954-4E74-A6DA-6CF78AE3F2E9}" presName="connTx" presStyleLbl="parChTrans1D2" presStyleIdx="7" presStyleCnt="8"/>
      <dgm:spPr/>
      <dgm:t>
        <a:bodyPr/>
        <a:lstStyle/>
        <a:p>
          <a:endParaRPr lang="en-US"/>
        </a:p>
      </dgm:t>
    </dgm:pt>
    <dgm:pt modelId="{1D62CEF9-6DBE-47B6-94AE-4B788EE30C6A}" type="pres">
      <dgm:prSet presAssocID="{C4A547E1-6947-4D5F-96C7-7DC724F249FB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958C12D-A865-4309-A089-8521B1DFF5D7}" srcId="{494B6F8A-184B-4220-AADC-42E460E77055}" destId="{3060E4CC-AD30-4BD6-A6A7-CCD6C3906711}" srcOrd="5" destOrd="0" parTransId="{5300F87D-F32B-49C2-9F83-879071DD9FDE}" sibTransId="{F3135685-7B22-4CBA-A2D5-FB99385B3D41}"/>
    <dgm:cxn modelId="{D326DD51-8C95-4938-8635-13906FBCE80B}" type="presOf" srcId="{5300F87D-F32B-49C2-9F83-879071DD9FDE}" destId="{52075A65-0E3A-4671-9AF6-1A07BD5EA8F9}" srcOrd="1" destOrd="0" presId="urn:microsoft.com/office/officeart/2005/8/layout/radial1"/>
    <dgm:cxn modelId="{69B2140F-4F0B-43E7-B749-42552CF2F7A6}" type="presOf" srcId="{C288DE9F-A9D4-43F2-824D-2CA61C45A8BF}" destId="{3398F716-A09C-4DC6-9A92-7BC24309F2D9}" srcOrd="0" destOrd="0" presId="urn:microsoft.com/office/officeart/2005/8/layout/radial1"/>
    <dgm:cxn modelId="{A1C3146A-0BBF-46AC-9C09-451743FAFEA6}" type="presOf" srcId="{F35147E0-C6FD-45B5-B17A-AAC307CBDA87}" destId="{2AEBDD76-71D4-4087-BDC5-35466285A103}" srcOrd="0" destOrd="0" presId="urn:microsoft.com/office/officeart/2005/8/layout/radial1"/>
    <dgm:cxn modelId="{8910C439-40FD-45D4-BA77-3FC9756ACCD9}" type="presOf" srcId="{621E8406-61E4-4F3D-BC6F-92199ECEA635}" destId="{0D2B4B89-7FC3-41D5-B262-96B546F72643}" srcOrd="0" destOrd="0" presId="urn:microsoft.com/office/officeart/2005/8/layout/radial1"/>
    <dgm:cxn modelId="{B2A0A572-4529-44CC-A765-463433B9EA33}" type="presOf" srcId="{D621E872-C1C6-4CF4-A1B0-92D1793A2BAB}" destId="{74C5E8F5-D6B8-44EE-A82D-51867057CA6C}" srcOrd="0" destOrd="0" presId="urn:microsoft.com/office/officeart/2005/8/layout/radial1"/>
    <dgm:cxn modelId="{D2CA01E2-6619-48BA-8250-5EA1221DB061}" type="presOf" srcId="{B9D66EC6-E954-4E74-A6DA-6CF78AE3F2E9}" destId="{93F6CCC8-E692-44DB-9B0B-B4BDFBA4E878}" srcOrd="0" destOrd="0" presId="urn:microsoft.com/office/officeart/2005/8/layout/radial1"/>
    <dgm:cxn modelId="{13EAFD2E-19F8-44A2-BF44-06A02DC351E6}" srcId="{494B6F8A-184B-4220-AADC-42E460E77055}" destId="{1DEF308F-2676-4C1E-B597-4FB168BFD719}" srcOrd="2" destOrd="0" parTransId="{ABA95DC5-7D98-4EB5-A316-10A1DB6515C6}" sibTransId="{0F1D9FF8-77EE-4104-8086-EC1D8C9BE1E9}"/>
    <dgm:cxn modelId="{FBD66428-822A-4E90-9B39-51D3DDBC343E}" type="presOf" srcId="{69AB8FB1-4240-4117-9A3D-B50DDD8EB1E3}" destId="{3ABBBF1C-C1A7-4320-891B-526A9C085D05}" srcOrd="0" destOrd="0" presId="urn:microsoft.com/office/officeart/2005/8/layout/radial1"/>
    <dgm:cxn modelId="{F383DF1A-7753-4DE2-ADAA-B6119DDB3929}" type="presOf" srcId="{72AF0BDB-8C95-4F75-B931-7B03C29922A1}" destId="{1FF4B05D-1841-41B3-9D42-40A7946456F3}" srcOrd="0" destOrd="0" presId="urn:microsoft.com/office/officeart/2005/8/layout/radial1"/>
    <dgm:cxn modelId="{1E0572EC-5232-4865-A963-463AAAAE1D2D}" srcId="{494B6F8A-184B-4220-AADC-42E460E77055}" destId="{170D47D4-7AFF-417D-9D8D-FC99D552AA2C}" srcOrd="0" destOrd="0" parTransId="{DA6A04F5-900D-4D50-8675-8166CDDE53A6}" sibTransId="{CBB90071-46E2-42B1-8E56-5FDD6B495E0B}"/>
    <dgm:cxn modelId="{DE526E94-B010-42A9-8FAD-C34BEFA18754}" type="presOf" srcId="{1DEF308F-2676-4C1E-B597-4FB168BFD719}" destId="{8BAB442E-29D7-41A8-829C-7030DFB0ACEC}" srcOrd="0" destOrd="0" presId="urn:microsoft.com/office/officeart/2005/8/layout/radial1"/>
    <dgm:cxn modelId="{D86382B8-52E9-4627-9D8E-FF7BC1053BB8}" type="presOf" srcId="{494B6F8A-184B-4220-AADC-42E460E77055}" destId="{F8E93AF0-AB93-4666-A3EF-6F5EFEC11D67}" srcOrd="0" destOrd="0" presId="urn:microsoft.com/office/officeart/2005/8/layout/radial1"/>
    <dgm:cxn modelId="{AD2795EB-077E-439F-9DF8-B340E18CD511}" type="presOf" srcId="{170D47D4-7AFF-417D-9D8D-FC99D552AA2C}" destId="{A3052971-E4A6-422D-8808-53C2B07022F8}" srcOrd="0" destOrd="0" presId="urn:microsoft.com/office/officeart/2005/8/layout/radial1"/>
    <dgm:cxn modelId="{3519BAD2-2A42-4647-8B11-65C5C0DC81E4}" srcId="{494B6F8A-184B-4220-AADC-42E460E77055}" destId="{C4A547E1-6947-4D5F-96C7-7DC724F249FB}" srcOrd="7" destOrd="0" parTransId="{B9D66EC6-E954-4E74-A6DA-6CF78AE3F2E9}" sibTransId="{C1AAC54E-D30B-47B6-91F4-439BF7239E76}"/>
    <dgm:cxn modelId="{BE8CEDC7-651F-465A-8EEC-06485BB0DACB}" srcId="{69AB8FB1-4240-4117-9A3D-B50DDD8EB1E3}" destId="{FF68A073-8473-4BAC-BFD3-01DBAECC3523}" srcOrd="1" destOrd="0" parTransId="{268E23ED-3915-456D-8350-8ADE658C247C}" sibTransId="{D7F21996-70A3-4999-9E88-BC5779BC0E44}"/>
    <dgm:cxn modelId="{B777410C-DDC1-4C27-ACE8-1DC94D2DC0AC}" type="presOf" srcId="{72AF0BDB-8C95-4F75-B931-7B03C29922A1}" destId="{C67A29CE-76B0-4D6C-BDF3-4647360F3639}" srcOrd="1" destOrd="0" presId="urn:microsoft.com/office/officeart/2005/8/layout/radial1"/>
    <dgm:cxn modelId="{05BCD40B-490B-4E85-B962-96A8D8C33AEC}" srcId="{494B6F8A-184B-4220-AADC-42E460E77055}" destId="{7D112A0B-06F3-4F87-B92A-EEFA261A0253}" srcOrd="1" destOrd="0" parTransId="{72AF0BDB-8C95-4F75-B931-7B03C29922A1}" sibTransId="{4BFD8FDC-58BD-474B-AD7C-0BF785984FB2}"/>
    <dgm:cxn modelId="{8CD4C60B-C1FA-499B-9328-3D71581DC6D0}" type="presOf" srcId="{69623317-4B8D-41AC-8AF0-8B460EEF1438}" destId="{FCEEDA2C-05A7-4819-AE14-CFE6E436AFF4}" srcOrd="1" destOrd="0" presId="urn:microsoft.com/office/officeart/2005/8/layout/radial1"/>
    <dgm:cxn modelId="{1A6D59F0-84BC-40DA-81FE-1FC0301D3648}" type="presOf" srcId="{5300F87D-F32B-49C2-9F83-879071DD9FDE}" destId="{8AD8DAE2-E2DB-4FA4-BC6F-6BE624153264}" srcOrd="0" destOrd="0" presId="urn:microsoft.com/office/officeart/2005/8/layout/radial1"/>
    <dgm:cxn modelId="{6630915D-707B-468E-9C69-607A7A8A3265}" srcId="{494B6F8A-184B-4220-AADC-42E460E77055}" destId="{F35147E0-C6FD-45B5-B17A-AAC307CBDA87}" srcOrd="3" destOrd="0" parTransId="{69623317-4B8D-41AC-8AF0-8B460EEF1438}" sibTransId="{C2F60CF1-0B5F-4E18-9B6F-FDC5BFE18509}"/>
    <dgm:cxn modelId="{558BD563-AF09-4A4B-85F4-FEEFB6241024}" type="presOf" srcId="{621E8406-61E4-4F3D-BC6F-92199ECEA635}" destId="{9373415A-734A-43CF-BD24-5DB597D42AEF}" srcOrd="1" destOrd="0" presId="urn:microsoft.com/office/officeart/2005/8/layout/radial1"/>
    <dgm:cxn modelId="{D53161C1-F61D-4159-B7E8-A25349469AA4}" type="presOf" srcId="{C4A547E1-6947-4D5F-96C7-7DC724F249FB}" destId="{1D62CEF9-6DBE-47B6-94AE-4B788EE30C6A}" srcOrd="0" destOrd="0" presId="urn:microsoft.com/office/officeart/2005/8/layout/radial1"/>
    <dgm:cxn modelId="{A96098B7-8B6B-4D9D-9667-62502635DECC}" type="presOf" srcId="{DA6A04F5-900D-4D50-8675-8166CDDE53A6}" destId="{60AA812E-0A70-408B-9A01-29F08DCCB1A8}" srcOrd="1" destOrd="0" presId="urn:microsoft.com/office/officeart/2005/8/layout/radial1"/>
    <dgm:cxn modelId="{E4D16974-E21E-4C70-B4A2-5350A7FFF621}" type="presOf" srcId="{C288DE9F-A9D4-43F2-824D-2CA61C45A8BF}" destId="{CE3AEF20-2951-4873-BB00-2902ED8300D8}" srcOrd="1" destOrd="0" presId="urn:microsoft.com/office/officeart/2005/8/layout/radial1"/>
    <dgm:cxn modelId="{69A4D42C-60A9-49C0-A820-0397222FA3D0}" type="presOf" srcId="{7D112A0B-06F3-4F87-B92A-EEFA261A0253}" destId="{1C654D6B-9FAE-4D93-A669-C3B1280F06D5}" srcOrd="0" destOrd="0" presId="urn:microsoft.com/office/officeart/2005/8/layout/radial1"/>
    <dgm:cxn modelId="{B12B9C8E-38EA-4C33-9E14-747A5552D2FC}" type="presOf" srcId="{ABA95DC5-7D98-4EB5-A316-10A1DB6515C6}" destId="{C62AAEF2-EBB5-4B56-8DBF-79A4F2C5839A}" srcOrd="1" destOrd="0" presId="urn:microsoft.com/office/officeart/2005/8/layout/radial1"/>
    <dgm:cxn modelId="{01F1A219-40F0-4987-8421-25B3B756ACF5}" type="presOf" srcId="{B9D66EC6-E954-4E74-A6DA-6CF78AE3F2E9}" destId="{FA3671D7-61AA-43F2-B31B-E3176B7B1BF3}" srcOrd="1" destOrd="0" presId="urn:microsoft.com/office/officeart/2005/8/layout/radial1"/>
    <dgm:cxn modelId="{034C0BB8-4719-493C-AA98-0FFAA0417306}" type="presOf" srcId="{FD77306F-7B35-4C1A-AD19-7BDE8823381A}" destId="{7DBC56D1-B5EF-4580-BE07-0FF57B479172}" srcOrd="0" destOrd="0" presId="urn:microsoft.com/office/officeart/2005/8/layout/radial1"/>
    <dgm:cxn modelId="{17718F28-501C-4B12-BDD4-3CC1412D84E2}" type="presOf" srcId="{69623317-4B8D-41AC-8AF0-8B460EEF1438}" destId="{DDC4B5D8-2F6D-443F-814C-21674E80DB13}" srcOrd="0" destOrd="0" presId="urn:microsoft.com/office/officeart/2005/8/layout/radial1"/>
    <dgm:cxn modelId="{4AF4EFDD-5F46-48E9-BFCF-67E46AEAF7E7}" type="presOf" srcId="{ABA95DC5-7D98-4EB5-A316-10A1DB6515C6}" destId="{B96722D2-942B-48AE-A050-756AE6A2C904}" srcOrd="0" destOrd="0" presId="urn:microsoft.com/office/officeart/2005/8/layout/radial1"/>
    <dgm:cxn modelId="{C48FDDBF-711A-4C24-B98B-C7189A091D9C}" type="presOf" srcId="{3060E4CC-AD30-4BD6-A6A7-CCD6C3906711}" destId="{24DAC825-912C-43BB-99EE-20B6BBB61BE4}" srcOrd="0" destOrd="0" presId="urn:microsoft.com/office/officeart/2005/8/layout/radial1"/>
    <dgm:cxn modelId="{AEA645E6-7734-48AA-B9D0-A315752ED93E}" srcId="{69AB8FB1-4240-4117-9A3D-B50DDD8EB1E3}" destId="{494B6F8A-184B-4220-AADC-42E460E77055}" srcOrd="0" destOrd="0" parTransId="{9010AD4D-5C4F-4DA9-8FD4-AE1C1D2CD29B}" sibTransId="{353CE92D-1C18-4060-802F-91D2660445AD}"/>
    <dgm:cxn modelId="{95001007-3749-43E0-8443-40E580A0F6E3}" srcId="{494B6F8A-184B-4220-AADC-42E460E77055}" destId="{FD77306F-7B35-4C1A-AD19-7BDE8823381A}" srcOrd="6" destOrd="0" parTransId="{C288DE9F-A9D4-43F2-824D-2CA61C45A8BF}" sibTransId="{44A0365D-CF41-46B4-8C1C-095E87523127}"/>
    <dgm:cxn modelId="{55E6DAC4-BF1E-41AF-BE80-F81CAAA51AD0}" srcId="{494B6F8A-184B-4220-AADC-42E460E77055}" destId="{D621E872-C1C6-4CF4-A1B0-92D1793A2BAB}" srcOrd="4" destOrd="0" parTransId="{621E8406-61E4-4F3D-BC6F-92199ECEA635}" sibTransId="{80F213DD-8AFC-4CD3-A7C9-019BA9F362BB}"/>
    <dgm:cxn modelId="{3E7E3489-36C7-46BB-915A-530EF2E5F458}" type="presOf" srcId="{DA6A04F5-900D-4D50-8675-8166CDDE53A6}" destId="{E7728D85-A84C-4378-87A5-F3DED9749480}" srcOrd="0" destOrd="0" presId="urn:microsoft.com/office/officeart/2005/8/layout/radial1"/>
    <dgm:cxn modelId="{D0749A23-7AE8-496C-9704-DBF3AD3CEF2C}" type="presParOf" srcId="{3ABBBF1C-C1A7-4320-891B-526A9C085D05}" destId="{F8E93AF0-AB93-4666-A3EF-6F5EFEC11D67}" srcOrd="0" destOrd="0" presId="urn:microsoft.com/office/officeart/2005/8/layout/radial1"/>
    <dgm:cxn modelId="{C01818C8-7CC1-4213-B1E0-8D6A5EEE94E8}" type="presParOf" srcId="{3ABBBF1C-C1A7-4320-891B-526A9C085D05}" destId="{E7728D85-A84C-4378-87A5-F3DED9749480}" srcOrd="1" destOrd="0" presId="urn:microsoft.com/office/officeart/2005/8/layout/radial1"/>
    <dgm:cxn modelId="{8A2C819E-59BE-479F-9941-51AEE810034D}" type="presParOf" srcId="{E7728D85-A84C-4378-87A5-F3DED9749480}" destId="{60AA812E-0A70-408B-9A01-29F08DCCB1A8}" srcOrd="0" destOrd="0" presId="urn:microsoft.com/office/officeart/2005/8/layout/radial1"/>
    <dgm:cxn modelId="{A4719684-7112-4FB4-ADE1-727023525339}" type="presParOf" srcId="{3ABBBF1C-C1A7-4320-891B-526A9C085D05}" destId="{A3052971-E4A6-422D-8808-53C2B07022F8}" srcOrd="2" destOrd="0" presId="urn:microsoft.com/office/officeart/2005/8/layout/radial1"/>
    <dgm:cxn modelId="{25747059-21C9-462C-A62F-20EE0D7088E9}" type="presParOf" srcId="{3ABBBF1C-C1A7-4320-891B-526A9C085D05}" destId="{1FF4B05D-1841-41B3-9D42-40A7946456F3}" srcOrd="3" destOrd="0" presId="urn:microsoft.com/office/officeart/2005/8/layout/radial1"/>
    <dgm:cxn modelId="{4FFE0DA4-7CBB-4D81-86F6-138D3A51AB5C}" type="presParOf" srcId="{1FF4B05D-1841-41B3-9D42-40A7946456F3}" destId="{C67A29CE-76B0-4D6C-BDF3-4647360F3639}" srcOrd="0" destOrd="0" presId="urn:microsoft.com/office/officeart/2005/8/layout/radial1"/>
    <dgm:cxn modelId="{8AD2A2BD-365F-467C-A1E8-7F10B2DB3794}" type="presParOf" srcId="{3ABBBF1C-C1A7-4320-891B-526A9C085D05}" destId="{1C654D6B-9FAE-4D93-A669-C3B1280F06D5}" srcOrd="4" destOrd="0" presId="urn:microsoft.com/office/officeart/2005/8/layout/radial1"/>
    <dgm:cxn modelId="{82DE7FF9-A4FB-4CFE-98DD-69BA29B4F7BA}" type="presParOf" srcId="{3ABBBF1C-C1A7-4320-891B-526A9C085D05}" destId="{B96722D2-942B-48AE-A050-756AE6A2C904}" srcOrd="5" destOrd="0" presId="urn:microsoft.com/office/officeart/2005/8/layout/radial1"/>
    <dgm:cxn modelId="{B47819AA-612E-4A5F-961E-F89FC1F8C2CF}" type="presParOf" srcId="{B96722D2-942B-48AE-A050-756AE6A2C904}" destId="{C62AAEF2-EBB5-4B56-8DBF-79A4F2C5839A}" srcOrd="0" destOrd="0" presId="urn:microsoft.com/office/officeart/2005/8/layout/radial1"/>
    <dgm:cxn modelId="{A97B5061-2C06-4025-8346-1DD7044EE180}" type="presParOf" srcId="{3ABBBF1C-C1A7-4320-891B-526A9C085D05}" destId="{8BAB442E-29D7-41A8-829C-7030DFB0ACEC}" srcOrd="6" destOrd="0" presId="urn:microsoft.com/office/officeart/2005/8/layout/radial1"/>
    <dgm:cxn modelId="{0D7D96BF-04D9-4BCA-BEBE-32C0CD5AB606}" type="presParOf" srcId="{3ABBBF1C-C1A7-4320-891B-526A9C085D05}" destId="{DDC4B5D8-2F6D-443F-814C-21674E80DB13}" srcOrd="7" destOrd="0" presId="urn:microsoft.com/office/officeart/2005/8/layout/radial1"/>
    <dgm:cxn modelId="{F5A3B56D-2D25-478E-A118-DF3C168B8836}" type="presParOf" srcId="{DDC4B5D8-2F6D-443F-814C-21674E80DB13}" destId="{FCEEDA2C-05A7-4819-AE14-CFE6E436AFF4}" srcOrd="0" destOrd="0" presId="urn:microsoft.com/office/officeart/2005/8/layout/radial1"/>
    <dgm:cxn modelId="{CC3B38BB-42F6-401E-ABE7-3F7743D47AE0}" type="presParOf" srcId="{3ABBBF1C-C1A7-4320-891B-526A9C085D05}" destId="{2AEBDD76-71D4-4087-BDC5-35466285A103}" srcOrd="8" destOrd="0" presId="urn:microsoft.com/office/officeart/2005/8/layout/radial1"/>
    <dgm:cxn modelId="{5EDB3830-72B8-4829-86E4-205D2638EF88}" type="presParOf" srcId="{3ABBBF1C-C1A7-4320-891B-526A9C085D05}" destId="{0D2B4B89-7FC3-41D5-B262-96B546F72643}" srcOrd="9" destOrd="0" presId="urn:microsoft.com/office/officeart/2005/8/layout/radial1"/>
    <dgm:cxn modelId="{6F3613A5-476F-4AFD-B306-7EDBD52AF6DB}" type="presParOf" srcId="{0D2B4B89-7FC3-41D5-B262-96B546F72643}" destId="{9373415A-734A-43CF-BD24-5DB597D42AEF}" srcOrd="0" destOrd="0" presId="urn:microsoft.com/office/officeart/2005/8/layout/radial1"/>
    <dgm:cxn modelId="{CEF4B3BA-7673-4430-A2E0-ACDEFF4E7C1B}" type="presParOf" srcId="{3ABBBF1C-C1A7-4320-891B-526A9C085D05}" destId="{74C5E8F5-D6B8-44EE-A82D-51867057CA6C}" srcOrd="10" destOrd="0" presId="urn:microsoft.com/office/officeart/2005/8/layout/radial1"/>
    <dgm:cxn modelId="{153589D5-A9C6-4E5C-BAAE-C09F2DF04A13}" type="presParOf" srcId="{3ABBBF1C-C1A7-4320-891B-526A9C085D05}" destId="{8AD8DAE2-E2DB-4FA4-BC6F-6BE624153264}" srcOrd="11" destOrd="0" presId="urn:microsoft.com/office/officeart/2005/8/layout/radial1"/>
    <dgm:cxn modelId="{419E81EE-3C2A-453A-ADFB-BB52D5FF3B3A}" type="presParOf" srcId="{8AD8DAE2-E2DB-4FA4-BC6F-6BE624153264}" destId="{52075A65-0E3A-4671-9AF6-1A07BD5EA8F9}" srcOrd="0" destOrd="0" presId="urn:microsoft.com/office/officeart/2005/8/layout/radial1"/>
    <dgm:cxn modelId="{8B61FE6E-FC1B-48C7-8C2C-A9C118668C1B}" type="presParOf" srcId="{3ABBBF1C-C1A7-4320-891B-526A9C085D05}" destId="{24DAC825-912C-43BB-99EE-20B6BBB61BE4}" srcOrd="12" destOrd="0" presId="urn:microsoft.com/office/officeart/2005/8/layout/radial1"/>
    <dgm:cxn modelId="{F2D4C234-8552-49AF-B1DC-AD9095BC1819}" type="presParOf" srcId="{3ABBBF1C-C1A7-4320-891B-526A9C085D05}" destId="{3398F716-A09C-4DC6-9A92-7BC24309F2D9}" srcOrd="13" destOrd="0" presId="urn:microsoft.com/office/officeart/2005/8/layout/radial1"/>
    <dgm:cxn modelId="{A17423FD-3DDB-4C89-8092-302206BD4433}" type="presParOf" srcId="{3398F716-A09C-4DC6-9A92-7BC24309F2D9}" destId="{CE3AEF20-2951-4873-BB00-2902ED8300D8}" srcOrd="0" destOrd="0" presId="urn:microsoft.com/office/officeart/2005/8/layout/radial1"/>
    <dgm:cxn modelId="{6BF69665-9808-48B1-85B1-08A227B1A8B7}" type="presParOf" srcId="{3ABBBF1C-C1A7-4320-891B-526A9C085D05}" destId="{7DBC56D1-B5EF-4580-BE07-0FF57B479172}" srcOrd="14" destOrd="0" presId="urn:microsoft.com/office/officeart/2005/8/layout/radial1"/>
    <dgm:cxn modelId="{55860349-0272-4713-9441-F5F52DEBB52A}" type="presParOf" srcId="{3ABBBF1C-C1A7-4320-891B-526A9C085D05}" destId="{93F6CCC8-E692-44DB-9B0B-B4BDFBA4E878}" srcOrd="15" destOrd="0" presId="urn:microsoft.com/office/officeart/2005/8/layout/radial1"/>
    <dgm:cxn modelId="{9278061E-08EF-44E5-A0FD-055BB68926EE}" type="presParOf" srcId="{93F6CCC8-E692-44DB-9B0B-B4BDFBA4E878}" destId="{FA3671D7-61AA-43F2-B31B-E3176B7B1BF3}" srcOrd="0" destOrd="0" presId="urn:microsoft.com/office/officeart/2005/8/layout/radial1"/>
    <dgm:cxn modelId="{EDAF797F-5323-4C4C-9C0D-C39FB5633DF7}" type="presParOf" srcId="{3ABBBF1C-C1A7-4320-891B-526A9C085D05}" destId="{1D62CEF9-6DBE-47B6-94AE-4B788EE30C6A}" srcOrd="1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5A77CC2-9D11-4244-AFF6-70B27592D8EA}" type="doc">
      <dgm:prSet loTypeId="urn:microsoft.com/office/officeart/2005/8/layout/venn2" loCatId="relationship" qsTypeId="urn:microsoft.com/office/officeart/2005/8/quickstyle/simple1" qsCatId="simple" csTypeId="urn:microsoft.com/office/officeart/2005/8/colors/accent1_2" csCatId="accent1" phldr="1"/>
      <dgm:spPr/>
    </dgm:pt>
    <dgm:pt modelId="{688F1F1F-C38D-4DBA-A0C4-3479D7CCDAF1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9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Family/Child</a:t>
          </a:r>
        </a:p>
      </dgm:t>
    </dgm:pt>
    <dgm:pt modelId="{5F860C3A-8946-4B3F-A1EC-536C7A49C323}" type="parTrans" cxnId="{1DF9F3BE-38D8-432F-8199-61B0BD1CC239}">
      <dgm:prSet/>
      <dgm:spPr/>
      <dgm:t>
        <a:bodyPr/>
        <a:lstStyle/>
        <a:p>
          <a:endParaRPr lang="en-US"/>
        </a:p>
      </dgm:t>
    </dgm:pt>
    <dgm:pt modelId="{691EAC0C-4DC3-47C1-B035-26DE6B541EFA}" type="sibTrans" cxnId="{1DF9F3BE-38D8-432F-8199-61B0BD1CC239}">
      <dgm:prSet/>
      <dgm:spPr/>
      <dgm:t>
        <a:bodyPr/>
        <a:lstStyle/>
        <a:p>
          <a:endParaRPr lang="en-US"/>
        </a:p>
      </dgm:t>
    </dgm:pt>
    <dgm:pt modelId="{D453CF76-D663-4BE0-9734-B4E94FFFD7E9}">
      <dgm:prSet custT="1"/>
      <dgm:spPr>
        <a:solidFill>
          <a:srgbClr val="FF000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Family</a:t>
          </a:r>
          <a:r>
            <a:rPr kumimoji="0" 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 </a:t>
          </a:r>
          <a:r>
            <a:rPr kumimoji="0" lang="en-US" sz="1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Support</a:t>
          </a:r>
        </a:p>
      </dgm:t>
    </dgm:pt>
    <dgm:pt modelId="{DD096A8D-1438-424C-A0CB-A15D4CCE83A3}" type="parTrans" cxnId="{132073D5-F7CF-4828-B900-39A1AF0296C6}">
      <dgm:prSet/>
      <dgm:spPr/>
      <dgm:t>
        <a:bodyPr/>
        <a:lstStyle/>
        <a:p>
          <a:endParaRPr lang="en-US"/>
        </a:p>
      </dgm:t>
    </dgm:pt>
    <dgm:pt modelId="{C5FFED4A-2B67-45DA-A41B-2ED58CFCCEDB}" type="sibTrans" cxnId="{132073D5-F7CF-4828-B900-39A1AF0296C6}">
      <dgm:prSet/>
      <dgm:spPr/>
      <dgm:t>
        <a:bodyPr/>
        <a:lstStyle/>
        <a:p>
          <a:endParaRPr lang="en-US"/>
        </a:p>
      </dgm:t>
    </dgm:pt>
    <dgm:pt modelId="{34CB767B-A68A-4254-AC6D-482A76A25C7B}">
      <dgm:prSet custT="1"/>
      <dgm:spPr>
        <a:solidFill>
          <a:srgbClr val="FFC00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Support</a:t>
          </a:r>
          <a:r>
            <a: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 </a:t>
          </a:r>
          <a:r>
            <a:rPr kumimoji="0" lang="en-US" sz="12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Groups</a:t>
          </a:r>
        </a:p>
      </dgm:t>
    </dgm:pt>
    <dgm:pt modelId="{ECBEF44B-DE7E-459A-A75F-BCE644CC0813}" type="parTrans" cxnId="{93FB1068-59ED-4DDB-B48C-8C6CEAB9F877}">
      <dgm:prSet/>
      <dgm:spPr/>
      <dgm:t>
        <a:bodyPr/>
        <a:lstStyle/>
        <a:p>
          <a:endParaRPr lang="en-US"/>
        </a:p>
      </dgm:t>
    </dgm:pt>
    <dgm:pt modelId="{936C86C6-F749-4405-B100-5C1BBACA943C}" type="sibTrans" cxnId="{93FB1068-59ED-4DDB-B48C-8C6CEAB9F877}">
      <dgm:prSet/>
      <dgm:spPr/>
      <dgm:t>
        <a:bodyPr/>
        <a:lstStyle/>
        <a:p>
          <a:endParaRPr lang="en-US"/>
        </a:p>
      </dgm:t>
    </dgm:pt>
    <dgm:pt modelId="{06A00D91-D28A-4A17-8456-FFBB88E72C38}">
      <dgm:prSet/>
      <dgm:spPr>
        <a:solidFill>
          <a:srgbClr val="00B05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Education</a:t>
          </a:r>
        </a:p>
      </dgm:t>
    </dgm:pt>
    <dgm:pt modelId="{D2E6F39E-7268-4AB5-8CB9-B772EE189F8B}" type="parTrans" cxnId="{19CCE8F9-DE74-49D8-8E1C-D61046214D3B}">
      <dgm:prSet/>
      <dgm:spPr/>
      <dgm:t>
        <a:bodyPr/>
        <a:lstStyle/>
        <a:p>
          <a:endParaRPr lang="en-US"/>
        </a:p>
      </dgm:t>
    </dgm:pt>
    <dgm:pt modelId="{A094C03D-67F4-4DDE-9368-8C411EC33F6B}" type="sibTrans" cxnId="{19CCE8F9-DE74-49D8-8E1C-D61046214D3B}">
      <dgm:prSet/>
      <dgm:spPr/>
      <dgm:t>
        <a:bodyPr/>
        <a:lstStyle/>
        <a:p>
          <a:endParaRPr lang="en-US"/>
        </a:p>
      </dgm:t>
    </dgm:pt>
    <dgm:pt modelId="{EC32414A-2A3F-48CB-B071-7F24F0276A16}">
      <dgm:prSet/>
      <dgm:spPr>
        <a:solidFill>
          <a:srgbClr val="00B0F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Advocacy</a:t>
          </a:r>
        </a:p>
      </dgm:t>
    </dgm:pt>
    <dgm:pt modelId="{4F029CDE-9EDC-4EB7-8C23-227AFA1D1C46}" type="parTrans" cxnId="{C4D54FC1-061C-46C6-9C57-F5411E63C9E0}">
      <dgm:prSet/>
      <dgm:spPr/>
      <dgm:t>
        <a:bodyPr/>
        <a:lstStyle/>
        <a:p>
          <a:endParaRPr lang="en-US"/>
        </a:p>
      </dgm:t>
    </dgm:pt>
    <dgm:pt modelId="{27174F93-07B4-4168-9884-70C1AAD92FBC}" type="sibTrans" cxnId="{C4D54FC1-061C-46C6-9C57-F5411E63C9E0}">
      <dgm:prSet/>
      <dgm:spPr/>
      <dgm:t>
        <a:bodyPr/>
        <a:lstStyle/>
        <a:p>
          <a:endParaRPr lang="en-US"/>
        </a:p>
      </dgm:t>
    </dgm:pt>
    <dgm:pt modelId="{6B59DD21-1060-4BFE-91A7-7603B1A66740}">
      <dgm:prSet/>
      <dgm:spPr>
        <a:solidFill>
          <a:srgbClr val="0070C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Training</a:t>
          </a:r>
        </a:p>
      </dgm:t>
    </dgm:pt>
    <dgm:pt modelId="{A2C5A78C-8390-41FF-B75C-6FD7FA50B222}" type="parTrans" cxnId="{4B6BE4E8-2662-406F-BACE-999B7450EAF1}">
      <dgm:prSet/>
      <dgm:spPr/>
      <dgm:t>
        <a:bodyPr/>
        <a:lstStyle/>
        <a:p>
          <a:endParaRPr lang="en-US"/>
        </a:p>
      </dgm:t>
    </dgm:pt>
    <dgm:pt modelId="{A5642D2B-F9CF-4F74-B137-1F0D3CB0DE98}" type="sibTrans" cxnId="{4B6BE4E8-2662-406F-BACE-999B7450EAF1}">
      <dgm:prSet/>
      <dgm:spPr/>
      <dgm:t>
        <a:bodyPr/>
        <a:lstStyle/>
        <a:p>
          <a:endParaRPr lang="en-US"/>
        </a:p>
      </dgm:t>
    </dgm:pt>
    <dgm:pt modelId="{F21C58C6-EF7F-4B0A-916C-B57236271463}">
      <dgm:prSet/>
      <dgm:spPr>
        <a:solidFill>
          <a:srgbClr val="7030A0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Volunteer</a:t>
          </a:r>
        </a:p>
      </dgm:t>
    </dgm:pt>
    <dgm:pt modelId="{582AF07D-09B2-42C5-9DDD-DAEC75F06811}" type="parTrans" cxnId="{2B541B94-E409-4F98-A22B-98DC6230F36C}">
      <dgm:prSet/>
      <dgm:spPr/>
      <dgm:t>
        <a:bodyPr/>
        <a:lstStyle/>
        <a:p>
          <a:endParaRPr lang="en-US"/>
        </a:p>
      </dgm:t>
    </dgm:pt>
    <dgm:pt modelId="{CCE9E9D4-954A-492B-A31D-89544BAAF97B}" type="sibTrans" cxnId="{2B541B94-E409-4F98-A22B-98DC6230F36C}">
      <dgm:prSet/>
      <dgm:spPr/>
      <dgm:t>
        <a:bodyPr/>
        <a:lstStyle/>
        <a:p>
          <a:endParaRPr lang="en-US"/>
        </a:p>
      </dgm:t>
    </dgm:pt>
    <dgm:pt modelId="{AEA18A3F-7C84-48B4-8516-AD5B9DD77034}" type="pres">
      <dgm:prSet presAssocID="{65A77CC2-9D11-4244-AFF6-70B27592D8EA}" presName="Name0" presStyleCnt="0">
        <dgm:presLayoutVars>
          <dgm:chMax val="7"/>
          <dgm:resizeHandles val="exact"/>
        </dgm:presLayoutVars>
      </dgm:prSet>
      <dgm:spPr/>
    </dgm:pt>
    <dgm:pt modelId="{C913E1BC-07EC-46F2-97C1-60CE45EE8125}" type="pres">
      <dgm:prSet presAssocID="{65A77CC2-9D11-4244-AFF6-70B27592D8EA}" presName="comp1" presStyleCnt="0"/>
      <dgm:spPr/>
    </dgm:pt>
    <dgm:pt modelId="{97841604-7915-419A-90FE-0C4CA88C297A}" type="pres">
      <dgm:prSet presAssocID="{65A77CC2-9D11-4244-AFF6-70B27592D8EA}" presName="circle1" presStyleLbl="node1" presStyleIdx="0" presStyleCnt="7"/>
      <dgm:spPr/>
      <dgm:t>
        <a:bodyPr/>
        <a:lstStyle/>
        <a:p>
          <a:endParaRPr lang="en-US"/>
        </a:p>
      </dgm:t>
    </dgm:pt>
    <dgm:pt modelId="{243CAA61-2D8D-45C6-9654-48E0E11D6CFD}" type="pres">
      <dgm:prSet presAssocID="{65A77CC2-9D11-4244-AFF6-70B27592D8EA}" presName="c1text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736730-F50C-4F3D-990D-DAAEABB5515F}" type="pres">
      <dgm:prSet presAssocID="{65A77CC2-9D11-4244-AFF6-70B27592D8EA}" presName="comp2" presStyleCnt="0"/>
      <dgm:spPr/>
    </dgm:pt>
    <dgm:pt modelId="{3BA83849-B081-426F-8949-10259289A639}" type="pres">
      <dgm:prSet presAssocID="{65A77CC2-9D11-4244-AFF6-70B27592D8EA}" presName="circle2" presStyleLbl="node1" presStyleIdx="1" presStyleCnt="7"/>
      <dgm:spPr/>
      <dgm:t>
        <a:bodyPr/>
        <a:lstStyle/>
        <a:p>
          <a:endParaRPr lang="en-US"/>
        </a:p>
      </dgm:t>
    </dgm:pt>
    <dgm:pt modelId="{6294A3EF-6667-4200-BB4C-074FBA2D811A}" type="pres">
      <dgm:prSet presAssocID="{65A77CC2-9D11-4244-AFF6-70B27592D8EA}" presName="c2text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D2F972-04AE-4336-B648-68544060E0DC}" type="pres">
      <dgm:prSet presAssocID="{65A77CC2-9D11-4244-AFF6-70B27592D8EA}" presName="comp3" presStyleCnt="0"/>
      <dgm:spPr/>
    </dgm:pt>
    <dgm:pt modelId="{E6BA8F4D-9B6F-403E-B5DD-C8DEEDA26292}" type="pres">
      <dgm:prSet presAssocID="{65A77CC2-9D11-4244-AFF6-70B27592D8EA}" presName="circle3" presStyleLbl="node1" presStyleIdx="2" presStyleCnt="7"/>
      <dgm:spPr/>
      <dgm:t>
        <a:bodyPr/>
        <a:lstStyle/>
        <a:p>
          <a:endParaRPr lang="en-US"/>
        </a:p>
      </dgm:t>
    </dgm:pt>
    <dgm:pt modelId="{7A0E0FFE-4794-4E1F-9695-B3CCC5990F7B}" type="pres">
      <dgm:prSet presAssocID="{65A77CC2-9D11-4244-AFF6-70B27592D8EA}" presName="c3text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0B8A10-1437-4707-B226-A6B1B448E2C8}" type="pres">
      <dgm:prSet presAssocID="{65A77CC2-9D11-4244-AFF6-70B27592D8EA}" presName="comp4" presStyleCnt="0"/>
      <dgm:spPr/>
    </dgm:pt>
    <dgm:pt modelId="{1A81D167-7333-41A0-BA98-3AFEE91761D9}" type="pres">
      <dgm:prSet presAssocID="{65A77CC2-9D11-4244-AFF6-70B27592D8EA}" presName="circle4" presStyleLbl="node1" presStyleIdx="3" presStyleCnt="7"/>
      <dgm:spPr/>
      <dgm:t>
        <a:bodyPr/>
        <a:lstStyle/>
        <a:p>
          <a:endParaRPr lang="en-US"/>
        </a:p>
      </dgm:t>
    </dgm:pt>
    <dgm:pt modelId="{FAE344DB-9AFE-40A9-9748-1262A3EBDA11}" type="pres">
      <dgm:prSet presAssocID="{65A77CC2-9D11-4244-AFF6-70B27592D8EA}" presName="c4text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B9EB1F-B686-426D-B2D6-1F6FD220B19D}" type="pres">
      <dgm:prSet presAssocID="{65A77CC2-9D11-4244-AFF6-70B27592D8EA}" presName="comp5" presStyleCnt="0"/>
      <dgm:spPr/>
    </dgm:pt>
    <dgm:pt modelId="{E2E7EC04-5CF2-4660-8E61-1C7530B4F180}" type="pres">
      <dgm:prSet presAssocID="{65A77CC2-9D11-4244-AFF6-70B27592D8EA}" presName="circle5" presStyleLbl="node1" presStyleIdx="4" presStyleCnt="7"/>
      <dgm:spPr/>
      <dgm:t>
        <a:bodyPr/>
        <a:lstStyle/>
        <a:p>
          <a:endParaRPr lang="en-US"/>
        </a:p>
      </dgm:t>
    </dgm:pt>
    <dgm:pt modelId="{F4C67E2F-B41F-4D78-B17E-1896E72BB723}" type="pres">
      <dgm:prSet presAssocID="{65A77CC2-9D11-4244-AFF6-70B27592D8EA}" presName="c5text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5C0434-9B18-4C0E-A8BE-68C73B10C46F}" type="pres">
      <dgm:prSet presAssocID="{65A77CC2-9D11-4244-AFF6-70B27592D8EA}" presName="comp6" presStyleCnt="0"/>
      <dgm:spPr/>
    </dgm:pt>
    <dgm:pt modelId="{F91556B7-CABC-4D00-A136-BAB2909B8E58}" type="pres">
      <dgm:prSet presAssocID="{65A77CC2-9D11-4244-AFF6-70B27592D8EA}" presName="circle6" presStyleLbl="node1" presStyleIdx="5" presStyleCnt="7"/>
      <dgm:spPr/>
      <dgm:t>
        <a:bodyPr/>
        <a:lstStyle/>
        <a:p>
          <a:endParaRPr lang="en-US"/>
        </a:p>
      </dgm:t>
    </dgm:pt>
    <dgm:pt modelId="{12EC3EB3-FCF8-43B2-9CC0-867F56DB064E}" type="pres">
      <dgm:prSet presAssocID="{65A77CC2-9D11-4244-AFF6-70B27592D8EA}" presName="c6text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B9AAA1-7443-4887-BA83-0F3E49E5365C}" type="pres">
      <dgm:prSet presAssocID="{65A77CC2-9D11-4244-AFF6-70B27592D8EA}" presName="comp7" presStyleCnt="0"/>
      <dgm:spPr/>
    </dgm:pt>
    <dgm:pt modelId="{9747467C-D8DF-4D64-85AA-E2E793A90C4E}" type="pres">
      <dgm:prSet presAssocID="{65A77CC2-9D11-4244-AFF6-70B27592D8EA}" presName="circle7" presStyleLbl="node1" presStyleIdx="6" presStyleCnt="7"/>
      <dgm:spPr/>
      <dgm:t>
        <a:bodyPr/>
        <a:lstStyle/>
        <a:p>
          <a:endParaRPr lang="en-US"/>
        </a:p>
      </dgm:t>
    </dgm:pt>
    <dgm:pt modelId="{DB15699A-F5D6-4F44-9357-D8D5513D2138}" type="pres">
      <dgm:prSet presAssocID="{65A77CC2-9D11-4244-AFF6-70B27592D8EA}" presName="c7text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2D59A82-E0BA-4278-A2FC-B0B2ECC8AC12}" type="presOf" srcId="{34CB767B-A68A-4254-AC6D-482A76A25C7B}" destId="{F4C67E2F-B41F-4D78-B17E-1896E72BB723}" srcOrd="1" destOrd="0" presId="urn:microsoft.com/office/officeart/2005/8/layout/venn2"/>
    <dgm:cxn modelId="{D486EF6B-B23F-4B26-BFBD-DC92001187F0}" type="presOf" srcId="{34CB767B-A68A-4254-AC6D-482A76A25C7B}" destId="{E2E7EC04-5CF2-4660-8E61-1C7530B4F180}" srcOrd="0" destOrd="0" presId="urn:microsoft.com/office/officeart/2005/8/layout/venn2"/>
    <dgm:cxn modelId="{93FB1068-59ED-4DDB-B48C-8C6CEAB9F877}" srcId="{65A77CC2-9D11-4244-AFF6-70B27592D8EA}" destId="{34CB767B-A68A-4254-AC6D-482A76A25C7B}" srcOrd="4" destOrd="0" parTransId="{ECBEF44B-DE7E-459A-A75F-BCE644CC0813}" sibTransId="{936C86C6-F749-4405-B100-5C1BBACA943C}"/>
    <dgm:cxn modelId="{E3547939-3DCC-4F3D-AFFA-8A6CFD2C3DBB}" type="presOf" srcId="{06A00D91-D28A-4A17-8456-FFBB88E72C38}" destId="{FAE344DB-9AFE-40A9-9748-1262A3EBDA11}" srcOrd="1" destOrd="0" presId="urn:microsoft.com/office/officeart/2005/8/layout/venn2"/>
    <dgm:cxn modelId="{4B6BE4E8-2662-406F-BACE-999B7450EAF1}" srcId="{65A77CC2-9D11-4244-AFF6-70B27592D8EA}" destId="{6B59DD21-1060-4BFE-91A7-7603B1A66740}" srcOrd="1" destOrd="0" parTransId="{A2C5A78C-8390-41FF-B75C-6FD7FA50B222}" sibTransId="{A5642D2B-F9CF-4F74-B137-1F0D3CB0DE98}"/>
    <dgm:cxn modelId="{8018069E-B8BC-4A1E-9616-9D6B661F8506}" type="presOf" srcId="{F21C58C6-EF7F-4B0A-916C-B57236271463}" destId="{97841604-7915-419A-90FE-0C4CA88C297A}" srcOrd="0" destOrd="0" presId="urn:microsoft.com/office/officeart/2005/8/layout/venn2"/>
    <dgm:cxn modelId="{C4D54FC1-061C-46C6-9C57-F5411E63C9E0}" srcId="{65A77CC2-9D11-4244-AFF6-70B27592D8EA}" destId="{EC32414A-2A3F-48CB-B071-7F24F0276A16}" srcOrd="2" destOrd="0" parTransId="{4F029CDE-9EDC-4EB7-8C23-227AFA1D1C46}" sibTransId="{27174F93-07B4-4168-9884-70C1AAD92FBC}"/>
    <dgm:cxn modelId="{F3314828-C26C-4D37-BCC2-F037392DFC1F}" type="presOf" srcId="{6B59DD21-1060-4BFE-91A7-7603B1A66740}" destId="{3BA83849-B081-426F-8949-10259289A639}" srcOrd="0" destOrd="0" presId="urn:microsoft.com/office/officeart/2005/8/layout/venn2"/>
    <dgm:cxn modelId="{6DD66F54-16F9-410B-876E-E2E989F903FA}" type="presOf" srcId="{D453CF76-D663-4BE0-9734-B4E94FFFD7E9}" destId="{12EC3EB3-FCF8-43B2-9CC0-867F56DB064E}" srcOrd="1" destOrd="0" presId="urn:microsoft.com/office/officeart/2005/8/layout/venn2"/>
    <dgm:cxn modelId="{B61C2DD1-22BA-4D51-9563-DEA1A736C45F}" type="presOf" srcId="{688F1F1F-C38D-4DBA-A0C4-3479D7CCDAF1}" destId="{9747467C-D8DF-4D64-85AA-E2E793A90C4E}" srcOrd="0" destOrd="0" presId="urn:microsoft.com/office/officeart/2005/8/layout/venn2"/>
    <dgm:cxn modelId="{C0E45494-2C50-4F60-A727-774ABF37311E}" type="presOf" srcId="{6B59DD21-1060-4BFE-91A7-7603B1A66740}" destId="{6294A3EF-6667-4200-BB4C-074FBA2D811A}" srcOrd="1" destOrd="0" presId="urn:microsoft.com/office/officeart/2005/8/layout/venn2"/>
    <dgm:cxn modelId="{2B541B94-E409-4F98-A22B-98DC6230F36C}" srcId="{65A77CC2-9D11-4244-AFF6-70B27592D8EA}" destId="{F21C58C6-EF7F-4B0A-916C-B57236271463}" srcOrd="0" destOrd="0" parTransId="{582AF07D-09B2-42C5-9DDD-DAEC75F06811}" sibTransId="{CCE9E9D4-954A-492B-A31D-89544BAAF97B}"/>
    <dgm:cxn modelId="{3D060E7B-38EA-48D2-9D5E-AE9F8646F781}" type="presOf" srcId="{06A00D91-D28A-4A17-8456-FFBB88E72C38}" destId="{1A81D167-7333-41A0-BA98-3AFEE91761D9}" srcOrd="0" destOrd="0" presId="urn:microsoft.com/office/officeart/2005/8/layout/venn2"/>
    <dgm:cxn modelId="{19CCE8F9-DE74-49D8-8E1C-D61046214D3B}" srcId="{65A77CC2-9D11-4244-AFF6-70B27592D8EA}" destId="{06A00D91-D28A-4A17-8456-FFBB88E72C38}" srcOrd="3" destOrd="0" parTransId="{D2E6F39E-7268-4AB5-8CB9-B772EE189F8B}" sibTransId="{A094C03D-67F4-4DDE-9368-8C411EC33F6B}"/>
    <dgm:cxn modelId="{A1E6BDA9-0B3C-4B47-BAED-338951819EC4}" type="presOf" srcId="{65A77CC2-9D11-4244-AFF6-70B27592D8EA}" destId="{AEA18A3F-7C84-48B4-8516-AD5B9DD77034}" srcOrd="0" destOrd="0" presId="urn:microsoft.com/office/officeart/2005/8/layout/venn2"/>
    <dgm:cxn modelId="{EFEC90BB-A613-458D-A1E9-18BDA2F935D4}" type="presOf" srcId="{EC32414A-2A3F-48CB-B071-7F24F0276A16}" destId="{E6BA8F4D-9B6F-403E-B5DD-C8DEEDA26292}" srcOrd="0" destOrd="0" presId="urn:microsoft.com/office/officeart/2005/8/layout/venn2"/>
    <dgm:cxn modelId="{132073D5-F7CF-4828-B900-39A1AF0296C6}" srcId="{65A77CC2-9D11-4244-AFF6-70B27592D8EA}" destId="{D453CF76-D663-4BE0-9734-B4E94FFFD7E9}" srcOrd="5" destOrd="0" parTransId="{DD096A8D-1438-424C-A0CB-A15D4CCE83A3}" sibTransId="{C5FFED4A-2B67-45DA-A41B-2ED58CFCCEDB}"/>
    <dgm:cxn modelId="{D09549D0-FE3E-408A-99A2-D19D5011C5FE}" type="presOf" srcId="{EC32414A-2A3F-48CB-B071-7F24F0276A16}" destId="{7A0E0FFE-4794-4E1F-9695-B3CCC5990F7B}" srcOrd="1" destOrd="0" presId="urn:microsoft.com/office/officeart/2005/8/layout/venn2"/>
    <dgm:cxn modelId="{A514C59B-1A19-469B-9D47-A7ED620039AA}" type="presOf" srcId="{F21C58C6-EF7F-4B0A-916C-B57236271463}" destId="{243CAA61-2D8D-45C6-9654-48E0E11D6CFD}" srcOrd="1" destOrd="0" presId="urn:microsoft.com/office/officeart/2005/8/layout/venn2"/>
    <dgm:cxn modelId="{7BCFE8E7-3737-457E-BEB3-2E2F94B61CB0}" type="presOf" srcId="{D453CF76-D663-4BE0-9734-B4E94FFFD7E9}" destId="{F91556B7-CABC-4D00-A136-BAB2909B8E58}" srcOrd="0" destOrd="0" presId="urn:microsoft.com/office/officeart/2005/8/layout/venn2"/>
    <dgm:cxn modelId="{1DF9F3BE-38D8-432F-8199-61B0BD1CC239}" srcId="{65A77CC2-9D11-4244-AFF6-70B27592D8EA}" destId="{688F1F1F-C38D-4DBA-A0C4-3479D7CCDAF1}" srcOrd="6" destOrd="0" parTransId="{5F860C3A-8946-4B3F-A1EC-536C7A49C323}" sibTransId="{691EAC0C-4DC3-47C1-B035-26DE6B541EFA}"/>
    <dgm:cxn modelId="{8868512B-74EE-456F-A382-591B4F16AFB5}" type="presOf" srcId="{688F1F1F-C38D-4DBA-A0C4-3479D7CCDAF1}" destId="{DB15699A-F5D6-4F44-9357-D8D5513D2138}" srcOrd="1" destOrd="0" presId="urn:microsoft.com/office/officeart/2005/8/layout/venn2"/>
    <dgm:cxn modelId="{0D63586F-7AB6-484E-87C3-2D0A0ED7FA57}" type="presParOf" srcId="{AEA18A3F-7C84-48B4-8516-AD5B9DD77034}" destId="{C913E1BC-07EC-46F2-97C1-60CE45EE8125}" srcOrd="0" destOrd="0" presId="urn:microsoft.com/office/officeart/2005/8/layout/venn2"/>
    <dgm:cxn modelId="{305C4A3D-799E-48E5-86BF-2B8D601C9651}" type="presParOf" srcId="{C913E1BC-07EC-46F2-97C1-60CE45EE8125}" destId="{97841604-7915-419A-90FE-0C4CA88C297A}" srcOrd="0" destOrd="0" presId="urn:microsoft.com/office/officeart/2005/8/layout/venn2"/>
    <dgm:cxn modelId="{6E1B242E-23AE-4096-8CC1-A89FB7BD3F73}" type="presParOf" srcId="{C913E1BC-07EC-46F2-97C1-60CE45EE8125}" destId="{243CAA61-2D8D-45C6-9654-48E0E11D6CFD}" srcOrd="1" destOrd="0" presId="urn:microsoft.com/office/officeart/2005/8/layout/venn2"/>
    <dgm:cxn modelId="{EE73A51C-EE5C-4D89-9A8C-C24F2FD8F5E1}" type="presParOf" srcId="{AEA18A3F-7C84-48B4-8516-AD5B9DD77034}" destId="{96736730-F50C-4F3D-990D-DAAEABB5515F}" srcOrd="1" destOrd="0" presId="urn:microsoft.com/office/officeart/2005/8/layout/venn2"/>
    <dgm:cxn modelId="{4802581E-8995-4C72-8956-6023EEE3BB2A}" type="presParOf" srcId="{96736730-F50C-4F3D-990D-DAAEABB5515F}" destId="{3BA83849-B081-426F-8949-10259289A639}" srcOrd="0" destOrd="0" presId="urn:microsoft.com/office/officeart/2005/8/layout/venn2"/>
    <dgm:cxn modelId="{A96A0757-4A6A-4FF1-A664-B7C7F88648F8}" type="presParOf" srcId="{96736730-F50C-4F3D-990D-DAAEABB5515F}" destId="{6294A3EF-6667-4200-BB4C-074FBA2D811A}" srcOrd="1" destOrd="0" presId="urn:microsoft.com/office/officeart/2005/8/layout/venn2"/>
    <dgm:cxn modelId="{2F5A47A3-D244-40FC-A845-D0CC001CC270}" type="presParOf" srcId="{AEA18A3F-7C84-48B4-8516-AD5B9DD77034}" destId="{B6D2F972-04AE-4336-B648-68544060E0DC}" srcOrd="2" destOrd="0" presId="urn:microsoft.com/office/officeart/2005/8/layout/venn2"/>
    <dgm:cxn modelId="{1F967915-3CA3-48D0-B6CE-D4F6AB9EA671}" type="presParOf" srcId="{B6D2F972-04AE-4336-B648-68544060E0DC}" destId="{E6BA8F4D-9B6F-403E-B5DD-C8DEEDA26292}" srcOrd="0" destOrd="0" presId="urn:microsoft.com/office/officeart/2005/8/layout/venn2"/>
    <dgm:cxn modelId="{D8D11BC8-4607-4BA8-8814-C9483F5E6EA2}" type="presParOf" srcId="{B6D2F972-04AE-4336-B648-68544060E0DC}" destId="{7A0E0FFE-4794-4E1F-9695-B3CCC5990F7B}" srcOrd="1" destOrd="0" presId="urn:microsoft.com/office/officeart/2005/8/layout/venn2"/>
    <dgm:cxn modelId="{01711325-00C0-489A-9ED1-7D7D7FDDC631}" type="presParOf" srcId="{AEA18A3F-7C84-48B4-8516-AD5B9DD77034}" destId="{A20B8A10-1437-4707-B226-A6B1B448E2C8}" srcOrd="3" destOrd="0" presId="urn:microsoft.com/office/officeart/2005/8/layout/venn2"/>
    <dgm:cxn modelId="{DB097081-3507-4099-9038-A90EB38BFFFA}" type="presParOf" srcId="{A20B8A10-1437-4707-B226-A6B1B448E2C8}" destId="{1A81D167-7333-41A0-BA98-3AFEE91761D9}" srcOrd="0" destOrd="0" presId="urn:microsoft.com/office/officeart/2005/8/layout/venn2"/>
    <dgm:cxn modelId="{ED560292-7392-4291-AEC0-A9660D54BD1C}" type="presParOf" srcId="{A20B8A10-1437-4707-B226-A6B1B448E2C8}" destId="{FAE344DB-9AFE-40A9-9748-1262A3EBDA11}" srcOrd="1" destOrd="0" presId="urn:microsoft.com/office/officeart/2005/8/layout/venn2"/>
    <dgm:cxn modelId="{840F679B-BE01-4FB3-AAEC-F890D3415BF9}" type="presParOf" srcId="{AEA18A3F-7C84-48B4-8516-AD5B9DD77034}" destId="{18B9EB1F-B686-426D-B2D6-1F6FD220B19D}" srcOrd="4" destOrd="0" presId="urn:microsoft.com/office/officeart/2005/8/layout/venn2"/>
    <dgm:cxn modelId="{80D7C999-2671-44D1-A2F2-5F3D38700353}" type="presParOf" srcId="{18B9EB1F-B686-426D-B2D6-1F6FD220B19D}" destId="{E2E7EC04-5CF2-4660-8E61-1C7530B4F180}" srcOrd="0" destOrd="0" presId="urn:microsoft.com/office/officeart/2005/8/layout/venn2"/>
    <dgm:cxn modelId="{90996C3E-5B91-4718-B203-AD239CF7ECCC}" type="presParOf" srcId="{18B9EB1F-B686-426D-B2D6-1F6FD220B19D}" destId="{F4C67E2F-B41F-4D78-B17E-1896E72BB723}" srcOrd="1" destOrd="0" presId="urn:microsoft.com/office/officeart/2005/8/layout/venn2"/>
    <dgm:cxn modelId="{1FACA65A-8BB6-49A2-89B6-C5A5280A8264}" type="presParOf" srcId="{AEA18A3F-7C84-48B4-8516-AD5B9DD77034}" destId="{405C0434-9B18-4C0E-A8BE-68C73B10C46F}" srcOrd="5" destOrd="0" presId="urn:microsoft.com/office/officeart/2005/8/layout/venn2"/>
    <dgm:cxn modelId="{76C288C2-AF0D-4EF9-8621-A67472105414}" type="presParOf" srcId="{405C0434-9B18-4C0E-A8BE-68C73B10C46F}" destId="{F91556B7-CABC-4D00-A136-BAB2909B8E58}" srcOrd="0" destOrd="0" presId="urn:microsoft.com/office/officeart/2005/8/layout/venn2"/>
    <dgm:cxn modelId="{04AE5623-3E2A-4F2D-BC1C-C68109581769}" type="presParOf" srcId="{405C0434-9B18-4C0E-A8BE-68C73B10C46F}" destId="{12EC3EB3-FCF8-43B2-9CC0-867F56DB064E}" srcOrd="1" destOrd="0" presId="urn:microsoft.com/office/officeart/2005/8/layout/venn2"/>
    <dgm:cxn modelId="{01B572B8-3122-4ED3-8C46-673FD2175DC3}" type="presParOf" srcId="{AEA18A3F-7C84-48B4-8516-AD5B9DD77034}" destId="{66B9AAA1-7443-4887-BA83-0F3E49E5365C}" srcOrd="6" destOrd="0" presId="urn:microsoft.com/office/officeart/2005/8/layout/venn2"/>
    <dgm:cxn modelId="{5B99F4F3-AA4E-4C5E-9271-34B02193D056}" type="presParOf" srcId="{66B9AAA1-7443-4887-BA83-0F3E49E5365C}" destId="{9747467C-D8DF-4D64-85AA-E2E793A90C4E}" srcOrd="0" destOrd="0" presId="urn:microsoft.com/office/officeart/2005/8/layout/venn2"/>
    <dgm:cxn modelId="{2712A6E9-696B-495E-9E65-5C7C92EC0543}" type="presParOf" srcId="{66B9AAA1-7443-4887-BA83-0F3E49E5365C}" destId="{DB15699A-F5D6-4F44-9357-D8D5513D2138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52443F0-7267-4EFF-AE71-38CDC0F6450D}">
      <dsp:nvSpPr>
        <dsp:cNvPr id="0" name=""/>
        <dsp:cNvSpPr/>
      </dsp:nvSpPr>
      <dsp:spPr>
        <a:xfrm>
          <a:off x="2065072" y="0"/>
          <a:ext cx="826029" cy="832379"/>
        </a:xfrm>
        <a:prstGeom prst="trapezoid">
          <a:avLst>
            <a:gd name="adj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sz="1700" b="1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endParaRPr kumimoji="0" lang="en-US" sz="1700" b="1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endParaRP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7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DCF</a:t>
          </a:r>
        </a:p>
      </dsp:txBody>
      <dsp:txXfrm>
        <a:off x="2065072" y="0"/>
        <a:ext cx="826029" cy="832379"/>
      </dsp:txXfrm>
    </dsp:sp>
    <dsp:sp modelId="{5B48B1A9-481C-4885-92D2-BF044B978AD3}">
      <dsp:nvSpPr>
        <dsp:cNvPr id="0" name=""/>
        <dsp:cNvSpPr/>
      </dsp:nvSpPr>
      <dsp:spPr>
        <a:xfrm>
          <a:off x="1652058" y="832379"/>
          <a:ext cx="1652058" cy="832379"/>
        </a:xfrm>
        <a:prstGeom prst="trapezoid">
          <a:avLst>
            <a:gd name="adj" fmla="val 4961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700" b="1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CSC</a:t>
          </a:r>
        </a:p>
      </dsp:txBody>
      <dsp:txXfrm>
        <a:off x="1941168" y="832379"/>
        <a:ext cx="1073837" cy="832379"/>
      </dsp:txXfrm>
    </dsp:sp>
    <dsp:sp modelId="{887DEAD9-8BD1-47F7-AD31-8F267F4D9F83}">
      <dsp:nvSpPr>
        <dsp:cNvPr id="0" name=""/>
        <dsp:cNvSpPr/>
      </dsp:nvSpPr>
      <dsp:spPr>
        <a:xfrm>
          <a:off x="1239043" y="1664758"/>
          <a:ext cx="2478087" cy="832379"/>
        </a:xfrm>
        <a:prstGeom prst="trapezoid">
          <a:avLst>
            <a:gd name="adj" fmla="val 4961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700" b="1" i="1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PerformCare</a:t>
          </a:r>
        </a:p>
      </dsp:txBody>
      <dsp:txXfrm>
        <a:off x="1672709" y="1664758"/>
        <a:ext cx="1610756" cy="832379"/>
      </dsp:txXfrm>
    </dsp:sp>
    <dsp:sp modelId="{E021C933-0F94-45B9-A53F-5398384F7320}">
      <dsp:nvSpPr>
        <dsp:cNvPr id="0" name=""/>
        <dsp:cNvSpPr/>
      </dsp:nvSpPr>
      <dsp:spPr>
        <a:xfrm>
          <a:off x="826029" y="2497137"/>
          <a:ext cx="3304116" cy="832379"/>
        </a:xfrm>
        <a:prstGeom prst="trapezoid">
          <a:avLst>
            <a:gd name="adj" fmla="val 4961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700" b="1" i="1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Mobile Response</a:t>
          </a:r>
        </a:p>
      </dsp:txBody>
      <dsp:txXfrm>
        <a:off x="1404249" y="2497137"/>
        <a:ext cx="2147675" cy="832379"/>
      </dsp:txXfrm>
    </dsp:sp>
    <dsp:sp modelId="{1058F1F1-F200-46CA-9F6D-DA44DE22CBE5}">
      <dsp:nvSpPr>
        <dsp:cNvPr id="0" name=""/>
        <dsp:cNvSpPr/>
      </dsp:nvSpPr>
      <dsp:spPr>
        <a:xfrm>
          <a:off x="413014" y="3329516"/>
          <a:ext cx="4130145" cy="832379"/>
        </a:xfrm>
        <a:prstGeom prst="trapezoid">
          <a:avLst>
            <a:gd name="adj" fmla="val 4961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700" b="1" i="1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Care Management Organization </a:t>
          </a:r>
        </a:p>
      </dsp:txBody>
      <dsp:txXfrm>
        <a:off x="1135790" y="3329516"/>
        <a:ext cx="2684594" cy="832379"/>
      </dsp:txXfrm>
    </dsp:sp>
    <dsp:sp modelId="{E99C6B1A-6137-4524-AEF4-08684C8C4A31}">
      <dsp:nvSpPr>
        <dsp:cNvPr id="0" name=""/>
        <dsp:cNvSpPr/>
      </dsp:nvSpPr>
      <dsp:spPr>
        <a:xfrm>
          <a:off x="0" y="4161895"/>
          <a:ext cx="4956175" cy="832379"/>
        </a:xfrm>
        <a:prstGeom prst="trapezoid">
          <a:avLst>
            <a:gd name="adj" fmla="val 4961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700" b="1" i="1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Family Support Organization</a:t>
          </a:r>
        </a:p>
      </dsp:txBody>
      <dsp:txXfrm>
        <a:off x="867330" y="4161895"/>
        <a:ext cx="3221513" cy="83237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E93AF0-AB93-4666-A3EF-6F5EFEC11D67}">
      <dsp:nvSpPr>
        <dsp:cNvPr id="0" name=""/>
        <dsp:cNvSpPr/>
      </dsp:nvSpPr>
      <dsp:spPr>
        <a:xfrm>
          <a:off x="4648188" y="2133588"/>
          <a:ext cx="1245133" cy="12451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800" b="1" i="1" u="sng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FAMILY</a:t>
          </a:r>
        </a:p>
      </dsp:txBody>
      <dsp:txXfrm>
        <a:off x="4648188" y="2133588"/>
        <a:ext cx="1245133" cy="1245133"/>
      </dsp:txXfrm>
    </dsp:sp>
    <dsp:sp modelId="{E7728D85-A84C-4378-87A5-F3DED9749480}">
      <dsp:nvSpPr>
        <dsp:cNvPr id="0" name=""/>
        <dsp:cNvSpPr/>
      </dsp:nvSpPr>
      <dsp:spPr>
        <a:xfrm rot="16179089">
          <a:off x="4821936" y="1680610"/>
          <a:ext cx="884681" cy="21313"/>
        </a:xfrm>
        <a:custGeom>
          <a:avLst/>
          <a:gdLst/>
          <a:ahLst/>
          <a:cxnLst/>
          <a:rect l="0" t="0" r="0" b="0"/>
          <a:pathLst>
            <a:path>
              <a:moveTo>
                <a:pt x="0" y="10656"/>
              </a:moveTo>
              <a:lnTo>
                <a:pt x="884681" y="1065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6179089">
        <a:off x="5242160" y="1669150"/>
        <a:ext cx="44234" cy="44234"/>
      </dsp:txXfrm>
    </dsp:sp>
    <dsp:sp modelId="{A3052971-E4A6-422D-8808-53C2B07022F8}">
      <dsp:nvSpPr>
        <dsp:cNvPr id="0" name=""/>
        <dsp:cNvSpPr/>
      </dsp:nvSpPr>
      <dsp:spPr>
        <a:xfrm>
          <a:off x="4635233" y="3813"/>
          <a:ext cx="1245133" cy="12451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CSC</a:t>
          </a:r>
        </a:p>
      </dsp:txBody>
      <dsp:txXfrm>
        <a:off x="4635233" y="3813"/>
        <a:ext cx="1245133" cy="1245133"/>
      </dsp:txXfrm>
    </dsp:sp>
    <dsp:sp modelId="{1FF4B05D-1841-41B3-9D42-40A7946456F3}">
      <dsp:nvSpPr>
        <dsp:cNvPr id="0" name=""/>
        <dsp:cNvSpPr/>
      </dsp:nvSpPr>
      <dsp:spPr>
        <a:xfrm rot="18870247">
          <a:off x="5576803" y="1990611"/>
          <a:ext cx="871766" cy="21313"/>
        </a:xfrm>
        <a:custGeom>
          <a:avLst/>
          <a:gdLst/>
          <a:ahLst/>
          <a:cxnLst/>
          <a:rect l="0" t="0" r="0" b="0"/>
          <a:pathLst>
            <a:path>
              <a:moveTo>
                <a:pt x="0" y="10656"/>
              </a:moveTo>
              <a:lnTo>
                <a:pt x="871766" y="1065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8870247">
        <a:off x="5990892" y="1979474"/>
        <a:ext cx="43588" cy="43588"/>
      </dsp:txXfrm>
    </dsp:sp>
    <dsp:sp modelId="{1C654D6B-9FAE-4D93-A669-C3B1280F06D5}">
      <dsp:nvSpPr>
        <dsp:cNvPr id="0" name=""/>
        <dsp:cNvSpPr/>
      </dsp:nvSpPr>
      <dsp:spPr>
        <a:xfrm>
          <a:off x="6132051" y="623815"/>
          <a:ext cx="1245133" cy="12451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Courts/ Probation</a:t>
          </a:r>
        </a:p>
      </dsp:txBody>
      <dsp:txXfrm>
        <a:off x="6132051" y="623815"/>
        <a:ext cx="1245133" cy="1245133"/>
      </dsp:txXfrm>
    </dsp:sp>
    <dsp:sp modelId="{B96722D2-942B-48AE-A050-756AE6A2C904}">
      <dsp:nvSpPr>
        <dsp:cNvPr id="0" name=""/>
        <dsp:cNvSpPr/>
      </dsp:nvSpPr>
      <dsp:spPr>
        <a:xfrm rot="21578832">
          <a:off x="5893301" y="2739020"/>
          <a:ext cx="858771" cy="21313"/>
        </a:xfrm>
        <a:custGeom>
          <a:avLst/>
          <a:gdLst/>
          <a:ahLst/>
          <a:cxnLst/>
          <a:rect l="0" t="0" r="0" b="0"/>
          <a:pathLst>
            <a:path>
              <a:moveTo>
                <a:pt x="0" y="10656"/>
              </a:moveTo>
              <a:lnTo>
                <a:pt x="858771" y="1065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21578832">
        <a:off x="6301218" y="2728208"/>
        <a:ext cx="42938" cy="42938"/>
      </dsp:txXfrm>
    </dsp:sp>
    <dsp:sp modelId="{8BAB442E-29D7-41A8-829C-7030DFB0ACEC}">
      <dsp:nvSpPr>
        <dsp:cNvPr id="0" name=""/>
        <dsp:cNvSpPr/>
      </dsp:nvSpPr>
      <dsp:spPr>
        <a:xfrm>
          <a:off x="6752053" y="2120633"/>
          <a:ext cx="1245133" cy="12451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CIACC</a:t>
          </a:r>
          <a:endParaRPr kumimoji="0" lang="en-US" sz="13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endParaRPr>
        </a:p>
      </dsp:txBody>
      <dsp:txXfrm>
        <a:off x="6752053" y="2120633"/>
        <a:ext cx="1245133" cy="1245133"/>
      </dsp:txXfrm>
    </dsp:sp>
    <dsp:sp modelId="{DDC4B5D8-2F6D-443F-814C-21674E80DB13}">
      <dsp:nvSpPr>
        <dsp:cNvPr id="0" name=""/>
        <dsp:cNvSpPr/>
      </dsp:nvSpPr>
      <dsp:spPr>
        <a:xfrm rot="2700000">
          <a:off x="5586003" y="3487429"/>
          <a:ext cx="853365" cy="21313"/>
        </a:xfrm>
        <a:custGeom>
          <a:avLst/>
          <a:gdLst/>
          <a:ahLst/>
          <a:cxnLst/>
          <a:rect l="0" t="0" r="0" b="0"/>
          <a:pathLst>
            <a:path>
              <a:moveTo>
                <a:pt x="0" y="10656"/>
              </a:moveTo>
              <a:lnTo>
                <a:pt x="853365" y="1065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2700000">
        <a:off x="5991352" y="3476752"/>
        <a:ext cx="42668" cy="42668"/>
      </dsp:txXfrm>
    </dsp:sp>
    <dsp:sp modelId="{2AEBDD76-71D4-4087-BDC5-35466285A103}">
      <dsp:nvSpPr>
        <dsp:cNvPr id="0" name=""/>
        <dsp:cNvSpPr/>
      </dsp:nvSpPr>
      <dsp:spPr>
        <a:xfrm>
          <a:off x="6132051" y="3617451"/>
          <a:ext cx="1245133" cy="12451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Community Programs</a:t>
          </a:r>
        </a:p>
      </dsp:txBody>
      <dsp:txXfrm>
        <a:off x="6132051" y="3617451"/>
        <a:ext cx="1245133" cy="1245133"/>
      </dsp:txXfrm>
    </dsp:sp>
    <dsp:sp modelId="{0D2B4B89-7FC3-41D5-B262-96B546F72643}">
      <dsp:nvSpPr>
        <dsp:cNvPr id="0" name=""/>
        <dsp:cNvSpPr/>
      </dsp:nvSpPr>
      <dsp:spPr>
        <a:xfrm rot="5421168">
          <a:off x="4834891" y="3797430"/>
          <a:ext cx="858771" cy="21313"/>
        </a:xfrm>
        <a:custGeom>
          <a:avLst/>
          <a:gdLst/>
          <a:ahLst/>
          <a:cxnLst/>
          <a:rect l="0" t="0" r="0" b="0"/>
          <a:pathLst>
            <a:path>
              <a:moveTo>
                <a:pt x="0" y="10656"/>
              </a:moveTo>
              <a:lnTo>
                <a:pt x="858771" y="1065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5421168">
        <a:off x="5242808" y="3786618"/>
        <a:ext cx="42938" cy="42938"/>
      </dsp:txXfrm>
    </dsp:sp>
    <dsp:sp modelId="{74C5E8F5-D6B8-44EE-A82D-51867057CA6C}">
      <dsp:nvSpPr>
        <dsp:cNvPr id="0" name=""/>
        <dsp:cNvSpPr/>
      </dsp:nvSpPr>
      <dsp:spPr>
        <a:xfrm>
          <a:off x="4635233" y="4237453"/>
          <a:ext cx="1245133" cy="12451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Faith Based</a:t>
          </a:r>
        </a:p>
      </dsp:txBody>
      <dsp:txXfrm>
        <a:off x="4635233" y="4237453"/>
        <a:ext cx="1245133" cy="1245133"/>
      </dsp:txXfrm>
    </dsp:sp>
    <dsp:sp modelId="{8AD8DAE2-E2DB-4FA4-BC6F-6BE624153264}">
      <dsp:nvSpPr>
        <dsp:cNvPr id="0" name=""/>
        <dsp:cNvSpPr/>
      </dsp:nvSpPr>
      <dsp:spPr>
        <a:xfrm rot="8129753">
          <a:off x="4079985" y="3487429"/>
          <a:ext cx="871766" cy="21313"/>
        </a:xfrm>
        <a:custGeom>
          <a:avLst/>
          <a:gdLst/>
          <a:ahLst/>
          <a:cxnLst/>
          <a:rect l="0" t="0" r="0" b="0"/>
          <a:pathLst>
            <a:path>
              <a:moveTo>
                <a:pt x="0" y="10656"/>
              </a:moveTo>
              <a:lnTo>
                <a:pt x="871766" y="1065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8129753">
        <a:off x="4494074" y="3476292"/>
        <a:ext cx="43588" cy="43588"/>
      </dsp:txXfrm>
    </dsp:sp>
    <dsp:sp modelId="{24DAC825-912C-43BB-99EE-20B6BBB61BE4}">
      <dsp:nvSpPr>
        <dsp:cNvPr id="0" name=""/>
        <dsp:cNvSpPr/>
      </dsp:nvSpPr>
      <dsp:spPr>
        <a:xfrm>
          <a:off x="3138415" y="3617451"/>
          <a:ext cx="1245133" cy="12451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Outpatient Providers</a:t>
          </a:r>
        </a:p>
      </dsp:txBody>
      <dsp:txXfrm>
        <a:off x="3138415" y="3617451"/>
        <a:ext cx="1245133" cy="1245133"/>
      </dsp:txXfrm>
    </dsp:sp>
    <dsp:sp modelId="{3398F716-A09C-4DC6-9A92-7BC24309F2D9}">
      <dsp:nvSpPr>
        <dsp:cNvPr id="0" name=""/>
        <dsp:cNvSpPr/>
      </dsp:nvSpPr>
      <dsp:spPr>
        <a:xfrm rot="10820911">
          <a:off x="3763526" y="2739020"/>
          <a:ext cx="884681" cy="21313"/>
        </a:xfrm>
        <a:custGeom>
          <a:avLst/>
          <a:gdLst/>
          <a:ahLst/>
          <a:cxnLst/>
          <a:rect l="0" t="0" r="0" b="0"/>
          <a:pathLst>
            <a:path>
              <a:moveTo>
                <a:pt x="0" y="10656"/>
              </a:moveTo>
              <a:lnTo>
                <a:pt x="884681" y="1065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20911">
        <a:off x="4183750" y="2727560"/>
        <a:ext cx="44234" cy="44234"/>
      </dsp:txXfrm>
    </dsp:sp>
    <dsp:sp modelId="{7DBC56D1-B5EF-4580-BE07-0FF57B479172}">
      <dsp:nvSpPr>
        <dsp:cNvPr id="0" name=""/>
        <dsp:cNvSpPr/>
      </dsp:nvSpPr>
      <dsp:spPr>
        <a:xfrm>
          <a:off x="2518413" y="2120633"/>
          <a:ext cx="1245133" cy="12451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In-Home Providers </a:t>
          </a:r>
        </a:p>
      </dsp:txBody>
      <dsp:txXfrm>
        <a:off x="2518413" y="2120633"/>
        <a:ext cx="1245133" cy="1245133"/>
      </dsp:txXfrm>
    </dsp:sp>
    <dsp:sp modelId="{93F6CCC8-E692-44DB-9B0B-B4BDFBA4E878}">
      <dsp:nvSpPr>
        <dsp:cNvPr id="0" name=""/>
        <dsp:cNvSpPr/>
      </dsp:nvSpPr>
      <dsp:spPr>
        <a:xfrm rot="13500000">
          <a:off x="4070864" y="1990611"/>
          <a:ext cx="890007" cy="21313"/>
        </a:xfrm>
        <a:custGeom>
          <a:avLst/>
          <a:gdLst/>
          <a:ahLst/>
          <a:cxnLst/>
          <a:rect l="0" t="0" r="0" b="0"/>
          <a:pathLst>
            <a:path>
              <a:moveTo>
                <a:pt x="0" y="10656"/>
              </a:moveTo>
              <a:lnTo>
                <a:pt x="890007" y="1065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3500000">
        <a:off x="4493618" y="1979018"/>
        <a:ext cx="44500" cy="44500"/>
      </dsp:txXfrm>
    </dsp:sp>
    <dsp:sp modelId="{1D62CEF9-6DBE-47B6-94AE-4B788EE30C6A}">
      <dsp:nvSpPr>
        <dsp:cNvPr id="0" name=""/>
        <dsp:cNvSpPr/>
      </dsp:nvSpPr>
      <dsp:spPr>
        <a:xfrm>
          <a:off x="3138415" y="623815"/>
          <a:ext cx="1245133" cy="124513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0" i="0" u="none" strike="noStrike" kern="1200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Schools</a:t>
          </a:r>
          <a:endParaRPr kumimoji="0" lang="en-US" sz="13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endParaRPr>
        </a:p>
      </dsp:txBody>
      <dsp:txXfrm>
        <a:off x="3138415" y="623815"/>
        <a:ext cx="1245133" cy="124513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7841604-7915-419A-90FE-0C4CA88C297A}">
      <dsp:nvSpPr>
        <dsp:cNvPr id="0" name=""/>
        <dsp:cNvSpPr/>
      </dsp:nvSpPr>
      <dsp:spPr>
        <a:xfrm>
          <a:off x="1081881" y="0"/>
          <a:ext cx="4999037" cy="4999037"/>
        </a:xfrm>
        <a:prstGeom prst="ellipse">
          <a:avLst/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Volunteer</a:t>
          </a:r>
        </a:p>
      </dsp:txBody>
      <dsp:txXfrm>
        <a:off x="2644080" y="249951"/>
        <a:ext cx="1874638" cy="499903"/>
      </dsp:txXfrm>
    </dsp:sp>
    <dsp:sp modelId="{3BA83849-B081-426F-8949-10259289A639}">
      <dsp:nvSpPr>
        <dsp:cNvPr id="0" name=""/>
        <dsp:cNvSpPr/>
      </dsp:nvSpPr>
      <dsp:spPr>
        <a:xfrm>
          <a:off x="1456809" y="749855"/>
          <a:ext cx="4249181" cy="4249181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Training</a:t>
          </a:r>
        </a:p>
      </dsp:txBody>
      <dsp:txXfrm>
        <a:off x="2665170" y="994183"/>
        <a:ext cx="1832459" cy="488655"/>
      </dsp:txXfrm>
    </dsp:sp>
    <dsp:sp modelId="{E6BA8F4D-9B6F-403E-B5DD-C8DEEDA26292}">
      <dsp:nvSpPr>
        <dsp:cNvPr id="0" name=""/>
        <dsp:cNvSpPr/>
      </dsp:nvSpPr>
      <dsp:spPr>
        <a:xfrm>
          <a:off x="1831737" y="1499711"/>
          <a:ext cx="3499325" cy="3499325"/>
        </a:xfrm>
        <a:prstGeom prst="ellipse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Advocacy</a:t>
          </a:r>
        </a:p>
      </dsp:txBody>
      <dsp:txXfrm>
        <a:off x="2675949" y="1741164"/>
        <a:ext cx="1810901" cy="482906"/>
      </dsp:txXfrm>
    </dsp:sp>
    <dsp:sp modelId="{1A81D167-7333-41A0-BA98-3AFEE91761D9}">
      <dsp:nvSpPr>
        <dsp:cNvPr id="0" name=""/>
        <dsp:cNvSpPr/>
      </dsp:nvSpPr>
      <dsp:spPr>
        <a:xfrm>
          <a:off x="2206664" y="2249566"/>
          <a:ext cx="2749470" cy="2749470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Education</a:t>
          </a:r>
        </a:p>
      </dsp:txBody>
      <dsp:txXfrm>
        <a:off x="2839043" y="2497018"/>
        <a:ext cx="1484713" cy="494904"/>
      </dsp:txXfrm>
    </dsp:sp>
    <dsp:sp modelId="{E2E7EC04-5CF2-4660-8E61-1C7530B4F180}">
      <dsp:nvSpPr>
        <dsp:cNvPr id="0" name=""/>
        <dsp:cNvSpPr/>
      </dsp:nvSpPr>
      <dsp:spPr>
        <a:xfrm>
          <a:off x="2581592" y="2999422"/>
          <a:ext cx="1999614" cy="1999614"/>
        </a:xfrm>
        <a:prstGeom prst="ellipse">
          <a:avLst/>
        </a:prstGeom>
        <a:solidFill>
          <a:srgbClr val="FFC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Support</a:t>
          </a:r>
          <a:r>
            <a:rPr kumimoji="0" lang="en-US" sz="12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 </a:t>
          </a:r>
          <a:r>
            <a:rPr kumimoji="0" lang="en-US" sz="12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Groups</a:t>
          </a:r>
        </a:p>
      </dsp:txBody>
      <dsp:txXfrm>
        <a:off x="2931525" y="3249374"/>
        <a:ext cx="1299749" cy="499903"/>
      </dsp:txXfrm>
    </dsp:sp>
    <dsp:sp modelId="{F91556B7-CABC-4D00-A136-BAB2909B8E58}">
      <dsp:nvSpPr>
        <dsp:cNvPr id="0" name=""/>
        <dsp:cNvSpPr/>
      </dsp:nvSpPr>
      <dsp:spPr>
        <a:xfrm>
          <a:off x="2956520" y="3749277"/>
          <a:ext cx="1249759" cy="1249759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0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Family</a:t>
          </a:r>
          <a:r>
            <a:rPr kumimoji="0" lang="en-US" sz="1000" b="0" i="0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 </a:t>
          </a:r>
          <a:r>
            <a:rPr kumimoji="0" lang="en-US" sz="10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Support</a:t>
          </a:r>
        </a:p>
      </dsp:txBody>
      <dsp:txXfrm>
        <a:off x="3156481" y="3936116"/>
        <a:ext cx="849836" cy="301191"/>
      </dsp:txXfrm>
    </dsp:sp>
    <dsp:sp modelId="{9747467C-D8DF-4D64-85AA-E2E793A90C4E}">
      <dsp:nvSpPr>
        <dsp:cNvPr id="0" name=""/>
        <dsp:cNvSpPr/>
      </dsp:nvSpPr>
      <dsp:spPr>
        <a:xfrm>
          <a:off x="3206472" y="4249181"/>
          <a:ext cx="749855" cy="74985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900" b="1" i="1" u="none" strike="noStrike" kern="1200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rPr>
            <a:t>Family/Child</a:t>
          </a:r>
        </a:p>
      </dsp:txBody>
      <dsp:txXfrm>
        <a:off x="3316286" y="4436645"/>
        <a:ext cx="530227" cy="3749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55938" cy="469900"/>
          </a:xfrm>
          <a:prstGeom prst="rect">
            <a:avLst/>
          </a:prstGeom>
        </p:spPr>
        <p:txBody>
          <a:bodyPr vert="horz" lIns="91434" tIns="45716" rIns="91434" bIns="457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738" y="0"/>
            <a:ext cx="3055937" cy="469900"/>
          </a:xfrm>
          <a:prstGeom prst="rect">
            <a:avLst/>
          </a:prstGeom>
        </p:spPr>
        <p:txBody>
          <a:bodyPr vert="horz" lIns="91434" tIns="45716" rIns="91434" bIns="45716" rtlCol="0"/>
          <a:lstStyle>
            <a:lvl1pPr algn="r">
              <a:defRPr sz="1200"/>
            </a:lvl1pPr>
          </a:lstStyle>
          <a:p>
            <a:fld id="{B247EEA6-53B9-4714-8B59-DCD9967B8DED}" type="datetimeFigureOut">
              <a:rPr lang="en-US" smtClean="0"/>
              <a:pPr/>
              <a:t>3/12/2013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921750"/>
            <a:ext cx="3055938" cy="469900"/>
          </a:xfrm>
          <a:prstGeom prst="rect">
            <a:avLst/>
          </a:prstGeom>
        </p:spPr>
        <p:txBody>
          <a:bodyPr vert="horz" lIns="91434" tIns="45716" rIns="91434" bIns="4571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738" y="8921750"/>
            <a:ext cx="3055937" cy="469900"/>
          </a:xfrm>
          <a:prstGeom prst="rect">
            <a:avLst/>
          </a:prstGeom>
        </p:spPr>
        <p:txBody>
          <a:bodyPr vert="horz" lIns="91434" tIns="45716" rIns="91434" bIns="45716" rtlCol="0" anchor="b"/>
          <a:lstStyle>
            <a:lvl1pPr algn="r">
              <a:defRPr sz="1200"/>
            </a:lvl1pPr>
          </a:lstStyle>
          <a:p>
            <a:fld id="{B0AF1461-7B6D-4EA6-8789-2AD95AA6204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57053" cy="469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10" tIns="46106" rIns="92210" bIns="4610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94615" y="0"/>
            <a:ext cx="3057053" cy="469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10" tIns="46106" rIns="92210" bIns="4610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675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9513" y="704850"/>
            <a:ext cx="4694237" cy="3521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75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5965" y="4462431"/>
            <a:ext cx="5641333" cy="422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10" tIns="46106" rIns="92210" bIns="461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921651"/>
            <a:ext cx="3057053" cy="469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10" tIns="46106" rIns="92210" bIns="4610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94615" y="8921651"/>
            <a:ext cx="3057053" cy="469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210" tIns="46106" rIns="92210" bIns="4610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97AD4446-FA78-4851-AAEE-020CF5DCB84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53896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BEF7F2-4097-498C-84AF-174A1DC3ABCE}" type="slidenum">
              <a:rPr lang="en-US"/>
              <a:pPr/>
              <a:t>8</a:t>
            </a:fld>
            <a:endParaRPr lang="en-US"/>
          </a:p>
        </p:txBody>
      </p:sp>
      <p:sp>
        <p:nvSpPr>
          <p:cNvPr id="68610" name="Rectangle 7"/>
          <p:cNvSpPr txBox="1">
            <a:spLocks noGrp="1" noChangeArrowheads="1"/>
          </p:cNvSpPr>
          <p:nvPr/>
        </p:nvSpPr>
        <p:spPr bwMode="auto">
          <a:xfrm>
            <a:off x="3994615" y="8921651"/>
            <a:ext cx="3057053" cy="469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962" tIns="46982" rIns="93962" bIns="46982" anchor="b"/>
          <a:lstStyle/>
          <a:p>
            <a:pPr algn="r" defTabSz="939716" eaLnBrk="1" hangingPunct="1"/>
            <a:fld id="{B3BFA908-9393-4C81-A5A5-3B0215DC202C}" type="slidenum">
              <a:rPr lang="en-US" sz="1200">
                <a:latin typeface="Arial" charset="0"/>
              </a:rPr>
              <a:pPr algn="r" defTabSz="939716" eaLnBrk="1" hangingPunct="1"/>
              <a:t>8</a:t>
            </a:fld>
            <a:endParaRPr lang="en-US" sz="1200" dirty="0">
              <a:latin typeface="Arial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27113" y="588963"/>
            <a:ext cx="5000625" cy="3751262"/>
          </a:xfrm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0757" y="4462431"/>
            <a:ext cx="5171754" cy="4226637"/>
          </a:xfrm>
        </p:spPr>
        <p:txBody>
          <a:bodyPr lIns="93962" tIns="46982" rIns="93962" bIns="46982"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3C247E2E-B529-476F-BD17-1CD803D1D24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2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/>
      <p:bldP spid="522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2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22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32BCBF-00E2-446B-89F5-6DA231ACE55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EC5003-013F-4C90-A12A-9AB36D61588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C8206-85F4-4975-919F-91CE5773297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15A7E6-5B7D-4C4A-B86A-495CEAC19E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D96698-5DE2-4CDE-9017-13BBC4391D4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ABE371-8B92-4577-BF2C-30B8D078EBD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F5AA15-04E9-45D8-A1BC-6DC7EAA9216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0BF85-589A-42F1-A5E3-C6E337E7BB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DC75FD-129F-49D6-80EE-6C0CAE70809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715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715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E532C7-D4A1-4369-91D2-E1E73A12C0F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FE2C275-0A30-482B-A2B1-42AE00C1660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981200"/>
            <a:ext cx="82296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FFA2210-1D44-41F9-A7FC-4972CEFA676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7360FC5-8A6D-465B-9811-AF38495D36FE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p:transition spd="med" advTm="20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3810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fld id="{6DE103C0-6B87-46D6-8726-E7186E8E4969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  <p:bldP spid="51203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2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120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2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120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2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120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2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120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20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120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sohc.org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The New Jersey Department of Children and Families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3600" i="1" dirty="0" smtClean="0"/>
              <a:t>Children’s System of Care </a:t>
            </a:r>
            <a:endParaRPr lang="en-US" sz="3600" i="1" dirty="0"/>
          </a:p>
        </p:txBody>
      </p:sp>
    </p:spTree>
  </p:cSld>
  <p:clrMapOvr>
    <a:masterClrMapping/>
  </p:clrMapOvr>
  <p:transition spd="med" advTm="10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74638"/>
            <a:ext cx="8382000" cy="2011362"/>
          </a:xfrm>
        </p:spPr>
        <p:txBody>
          <a:bodyPr/>
          <a:lstStyle/>
          <a:p>
            <a:r>
              <a:rPr lang="en-US" sz="4000"/>
              <a:t>The New Jersey Department of Children and Families</a:t>
            </a:r>
            <a:br>
              <a:rPr lang="en-US" sz="4000"/>
            </a:br>
            <a:r>
              <a:rPr lang="en-US" sz="4000"/>
              <a:t>(DCF)</a:t>
            </a:r>
            <a:br>
              <a:rPr lang="en-US" sz="4000"/>
            </a:br>
            <a:r>
              <a:rPr lang="en-US" sz="4000"/>
              <a:t> Partnership for Children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2535238"/>
            <a:ext cx="4038600" cy="3560762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endParaRPr lang="en-US" sz="2400"/>
          </a:p>
          <a:p>
            <a:r>
              <a:rPr lang="en-US" sz="2400"/>
              <a:t>The Department of Children and Families (DCF) is building one doorway for families to access services. </a:t>
            </a:r>
          </a:p>
          <a:p>
            <a:r>
              <a:rPr lang="en-US" sz="2400"/>
              <a:t>The doorway is called Partnership for Children </a:t>
            </a:r>
          </a:p>
        </p:txBody>
      </p:sp>
      <p:pic>
        <p:nvPicPr>
          <p:cNvPr id="8197" name="Picture 5" descr="MCED00013_0000[1]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839788" y="3021013"/>
            <a:ext cx="3427412" cy="2978150"/>
          </a:xfrm>
        </p:spPr>
      </p:pic>
    </p:spTree>
  </p:cSld>
  <p:clrMapOvr>
    <a:masterClrMapping/>
  </p:clrMapOvr>
  <p:transition advTm="212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State System of Care</a:t>
            </a:r>
          </a:p>
        </p:txBody>
      </p:sp>
      <p:graphicFrame>
        <p:nvGraphicFramePr>
          <p:cNvPr id="2" name="Diagram 1"/>
          <p:cNvGraphicFramePr/>
          <p:nvPr/>
        </p:nvGraphicFramePr>
        <p:xfrm>
          <a:off x="1903413" y="1503363"/>
          <a:ext cx="4956175" cy="4994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advTm="30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676400"/>
          </a:xfrm>
        </p:spPr>
        <p:txBody>
          <a:bodyPr/>
          <a:lstStyle/>
          <a:p>
            <a:r>
              <a:rPr lang="en-US" sz="4000"/>
              <a:t>Contracted Systems Administrator (CSA)</a:t>
            </a:r>
            <a:br>
              <a:rPr lang="en-US" sz="4000"/>
            </a:br>
            <a:r>
              <a:rPr lang="en-US" sz="4000"/>
              <a:t>PerformCare</a:t>
            </a:r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4495800" y="2133600"/>
            <a:ext cx="4343400" cy="3992563"/>
          </a:xfrm>
        </p:spPr>
        <p:txBody>
          <a:bodyPr/>
          <a:lstStyle/>
          <a:p>
            <a:r>
              <a:rPr lang="en-US" sz="2800" dirty="0"/>
              <a:t>First Step for accessing services</a:t>
            </a:r>
          </a:p>
          <a:p>
            <a:r>
              <a:rPr lang="en-US" sz="2800" dirty="0"/>
              <a:t>Referrals and </a:t>
            </a:r>
            <a:r>
              <a:rPr lang="en-US" sz="2800" dirty="0" smtClean="0"/>
              <a:t>Information</a:t>
            </a:r>
          </a:p>
          <a:p>
            <a:r>
              <a:rPr lang="en-US" sz="2800" dirty="0" smtClean="0"/>
              <a:t>1-877-652-7624</a:t>
            </a:r>
            <a:endParaRPr lang="en-US" sz="2800" dirty="0"/>
          </a:p>
        </p:txBody>
      </p:sp>
      <p:pic>
        <p:nvPicPr>
          <p:cNvPr id="9229" name="Picture 13" descr="MPj04423850000[1]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465388"/>
            <a:ext cx="4038600" cy="3348037"/>
          </a:xfrm>
        </p:spPr>
      </p:pic>
    </p:spTree>
  </p:cSld>
  <p:clrMapOvr>
    <a:masterClrMapping/>
  </p:clrMapOvr>
  <p:transition advTm="40077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381000" y="274638"/>
            <a:ext cx="8305800" cy="1706562"/>
          </a:xfrm>
        </p:spPr>
        <p:txBody>
          <a:bodyPr/>
          <a:lstStyle/>
          <a:p>
            <a:r>
              <a:rPr lang="en-US" sz="4000"/>
              <a:t>Crisis Mobile Response</a:t>
            </a:r>
            <a:br>
              <a:rPr lang="en-US" sz="4000"/>
            </a:br>
            <a:r>
              <a:rPr lang="en-US" sz="4000"/>
              <a:t>Stabilization Services</a:t>
            </a:r>
            <a:br>
              <a:rPr lang="en-US" sz="4000"/>
            </a:br>
            <a:r>
              <a:rPr lang="en-US" sz="4000"/>
              <a:t>CMRSS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419600" y="2535238"/>
            <a:ext cx="4495800" cy="3560762"/>
          </a:xfrm>
        </p:spPr>
        <p:txBody>
          <a:bodyPr/>
          <a:lstStyle/>
          <a:p>
            <a:r>
              <a:rPr lang="en-US" sz="2800"/>
              <a:t>On Call Mobile Response for families in crisis</a:t>
            </a:r>
          </a:p>
          <a:p>
            <a:r>
              <a:rPr lang="en-US" sz="2800"/>
              <a:t>Trained Intervention workers </a:t>
            </a:r>
          </a:p>
          <a:p>
            <a:r>
              <a:rPr lang="en-US" sz="2800"/>
              <a:t>Stabilization services</a:t>
            </a:r>
          </a:p>
          <a:p>
            <a:pPr>
              <a:buFont typeface="Wingdings" pitchFamily="2" charset="2"/>
              <a:buNone/>
            </a:pPr>
            <a:endParaRPr lang="en-US" sz="2800"/>
          </a:p>
          <a:p>
            <a:pPr algn="ctr">
              <a:buFont typeface="Wingdings" pitchFamily="2" charset="2"/>
              <a:buNone/>
            </a:pPr>
            <a:r>
              <a:rPr lang="en-US" sz="2800"/>
              <a:t>1-877-652-7624</a:t>
            </a:r>
          </a:p>
        </p:txBody>
      </p:sp>
      <p:pic>
        <p:nvPicPr>
          <p:cNvPr id="20489" name="Picture 9" descr="MCj04298750000[1]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3400" y="2951163"/>
            <a:ext cx="3657600" cy="2738437"/>
          </a:xfrm>
        </p:spPr>
      </p:pic>
    </p:spTree>
  </p:cSld>
  <p:clrMapOvr>
    <a:masterClrMapping/>
  </p:clrMapOvr>
  <p:transition advTm="40328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Hudson Partnership</a:t>
            </a:r>
            <a:br>
              <a:rPr lang="en-US" sz="4000" dirty="0" smtClean="0"/>
            </a:br>
            <a:r>
              <a:rPr lang="en-US" sz="4000" dirty="0" smtClean="0"/>
              <a:t>Moderate Level/High Level</a:t>
            </a:r>
            <a:endParaRPr lang="en-US" sz="4000" dirty="0"/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609600" y="2133600"/>
            <a:ext cx="4038600" cy="3886200"/>
          </a:xfrm>
        </p:spPr>
        <p:txBody>
          <a:bodyPr/>
          <a:lstStyle/>
          <a:p>
            <a:r>
              <a:rPr lang="en-US" sz="2800" dirty="0"/>
              <a:t>Short-Term, Face-to-Face case management</a:t>
            </a:r>
          </a:p>
          <a:p>
            <a:r>
              <a:rPr lang="en-US" sz="2800" dirty="0"/>
              <a:t>In-Home Services</a:t>
            </a:r>
          </a:p>
          <a:p>
            <a:r>
              <a:rPr lang="en-US" sz="2800" dirty="0" smtClean="0"/>
              <a:t>Service Coordination</a:t>
            </a:r>
          </a:p>
          <a:p>
            <a:r>
              <a:rPr lang="en-US" sz="2800" dirty="0" smtClean="0"/>
              <a:t>Community Based</a:t>
            </a:r>
          </a:p>
          <a:p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953000" y="2209800"/>
            <a:ext cx="4038600" cy="4114800"/>
          </a:xfrm>
        </p:spPr>
        <p:txBody>
          <a:bodyPr/>
          <a:lstStyle/>
          <a:p>
            <a:r>
              <a:rPr lang="en-US" sz="2800" dirty="0" smtClean="0"/>
              <a:t>Intensive, long term, team based care management</a:t>
            </a:r>
          </a:p>
          <a:p>
            <a:r>
              <a:rPr lang="en-US" sz="2800" dirty="0" smtClean="0"/>
              <a:t>Community Based</a:t>
            </a:r>
          </a:p>
          <a:p>
            <a:r>
              <a:rPr lang="en-US" sz="2800" dirty="0" smtClean="0"/>
              <a:t>Child-Family team</a:t>
            </a:r>
          </a:p>
          <a:p>
            <a:r>
              <a:rPr lang="en-US" sz="2800" dirty="0" smtClean="0"/>
              <a:t>Focus on Family Strengths &amp; Needs</a:t>
            </a:r>
          </a:p>
          <a:p>
            <a:endParaRPr lang="en-US" dirty="0"/>
          </a:p>
        </p:txBody>
      </p:sp>
    </p:spTree>
  </p:cSld>
  <p:clrMapOvr>
    <a:masterClrMapping/>
  </p:clrMapOvr>
  <p:transition advTm="30436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Strengths as Strategies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Focus on strengths and needs</a:t>
            </a:r>
          </a:p>
          <a:p>
            <a:r>
              <a:rPr lang="en-US"/>
              <a:t>Not family deficit centered</a:t>
            </a:r>
          </a:p>
          <a:p>
            <a:r>
              <a:rPr lang="en-US"/>
              <a:t>Identify &amp; Incorporate Community and Natural/Informal Resources </a:t>
            </a:r>
          </a:p>
          <a:p>
            <a:r>
              <a:rPr lang="en-US"/>
              <a:t>Strategies made as a team</a:t>
            </a:r>
          </a:p>
          <a:p>
            <a:pPr>
              <a:buFont typeface="Wingdings" pitchFamily="2" charset="2"/>
              <a:buNone/>
            </a:pPr>
            <a:r>
              <a:rPr lang="en-US" i="1"/>
              <a:t>with</a:t>
            </a:r>
            <a:r>
              <a:rPr lang="en-US"/>
              <a:t> and </a:t>
            </a:r>
            <a:r>
              <a:rPr lang="en-US" i="1"/>
              <a:t>for</a:t>
            </a:r>
            <a:r>
              <a:rPr lang="en-US"/>
              <a:t> the family unit </a:t>
            </a:r>
          </a:p>
          <a:p>
            <a:pPr>
              <a:buFont typeface="Wingdings" pitchFamily="2" charset="2"/>
              <a:buNone/>
            </a:pPr>
            <a:r>
              <a:rPr lang="en-US"/>
              <a:t>using the Wraparound concept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  <p:pic>
        <p:nvPicPr>
          <p:cNvPr id="64516" name="Picture 4" descr="NEWPL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29400" y="3962400"/>
            <a:ext cx="198755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3810000" y="3276600"/>
            <a:ext cx="5105400" cy="1736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0" tIns="44446" rIns="90480" bIns="44446">
            <a:spAutoFit/>
          </a:bodyPr>
          <a:lstStyle/>
          <a:p>
            <a:r>
              <a:rPr lang="en-US" sz="3600" b="1"/>
              <a:t>		. . .	a process  </a:t>
            </a:r>
          </a:p>
          <a:p>
            <a:r>
              <a:rPr lang="en-US" sz="3600" b="1"/>
              <a:t>                                                                                                                                                                                                                          and an approach.</a:t>
            </a:r>
          </a:p>
        </p:txBody>
      </p:sp>
      <p:grpSp>
        <p:nvGrpSpPr>
          <p:cNvPr id="9219" name="Group 3"/>
          <p:cNvGrpSpPr>
            <a:grpSpLocks/>
          </p:cNvGrpSpPr>
          <p:nvPr/>
        </p:nvGrpSpPr>
        <p:grpSpPr bwMode="auto">
          <a:xfrm>
            <a:off x="762000" y="1371600"/>
            <a:ext cx="4046538" cy="3136900"/>
            <a:chOff x="816" y="1162"/>
            <a:chExt cx="2549" cy="2194"/>
          </a:xfrm>
        </p:grpSpPr>
        <p:sp>
          <p:nvSpPr>
            <p:cNvPr id="9220" name="Rectangle 4"/>
            <p:cNvSpPr>
              <a:spLocks noChangeArrowheads="1"/>
            </p:cNvSpPr>
            <p:nvPr/>
          </p:nvSpPr>
          <p:spPr bwMode="auto">
            <a:xfrm>
              <a:off x="816" y="1162"/>
              <a:ext cx="2549" cy="219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003399"/>
              </a:outerShdw>
            </a:effectLst>
          </p:spPr>
          <p:txBody>
            <a:bodyPr lIns="90480" tIns="44446" rIns="90480" bIns="44446">
              <a:spAutoFit/>
            </a:bodyPr>
            <a:lstStyle/>
            <a:p>
              <a:pPr algn="ctr">
                <a:defRPr/>
              </a:pPr>
              <a:r>
                <a:rPr lang="en-US" sz="5000" b="1">
                  <a:solidFill>
                    <a:srgbClr val="FFFF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not a program</a:t>
              </a:r>
            </a:p>
            <a:p>
              <a:pPr algn="ctr">
                <a:defRPr/>
              </a:pPr>
              <a:r>
                <a:rPr lang="en-US" sz="5000" b="1">
                  <a:solidFill>
                    <a:srgbClr val="FFFF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or </a:t>
              </a:r>
            </a:p>
            <a:p>
              <a:pPr algn="ctr">
                <a:defRPr/>
              </a:pPr>
              <a:r>
                <a:rPr lang="en-US" sz="5000" b="1">
                  <a:solidFill>
                    <a:srgbClr val="FFFF66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a service</a:t>
              </a:r>
            </a:p>
          </p:txBody>
        </p:sp>
        <p:sp>
          <p:nvSpPr>
            <p:cNvPr id="66565" name="AutoShape 5"/>
            <p:cNvSpPr>
              <a:spLocks noChangeArrowheads="1"/>
            </p:cNvSpPr>
            <p:nvPr/>
          </p:nvSpPr>
          <p:spPr bwMode="auto">
            <a:xfrm>
              <a:off x="1238" y="1267"/>
              <a:ext cx="1920" cy="1920"/>
            </a:xfrm>
            <a:custGeom>
              <a:avLst/>
              <a:gdLst>
                <a:gd name="T0" fmla="*/ 960 w 21600"/>
                <a:gd name="T1" fmla="*/ 0 h 21600"/>
                <a:gd name="T2" fmla="*/ 281 w 21600"/>
                <a:gd name="T3" fmla="*/ 281 h 21600"/>
                <a:gd name="T4" fmla="*/ 0 w 21600"/>
                <a:gd name="T5" fmla="*/ 960 h 21600"/>
                <a:gd name="T6" fmla="*/ 281 w 21600"/>
                <a:gd name="T7" fmla="*/ 1639 h 21600"/>
                <a:gd name="T8" fmla="*/ 960 w 21600"/>
                <a:gd name="T9" fmla="*/ 1920 h 21600"/>
                <a:gd name="T10" fmla="*/ 1639 w 21600"/>
                <a:gd name="T11" fmla="*/ 1639 h 21600"/>
                <a:gd name="T12" fmla="*/ 1920 w 21600"/>
                <a:gd name="T13" fmla="*/ 960 h 21600"/>
                <a:gd name="T14" fmla="*/ 1639 w 21600"/>
                <a:gd name="T15" fmla="*/ 28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1 w 21600"/>
                <a:gd name="T25" fmla="*/ 3161 h 21600"/>
                <a:gd name="T26" fmla="*/ 18439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401" y="15493"/>
                  </a:moveTo>
                  <a:cubicBezTo>
                    <a:pt x="18376" y="14122"/>
                    <a:pt x="18900" y="12482"/>
                    <a:pt x="18900" y="10800"/>
                  </a:cubicBezTo>
                  <a:cubicBezTo>
                    <a:pt x="18900" y="6326"/>
                    <a:pt x="15273" y="2700"/>
                    <a:pt x="10800" y="2700"/>
                  </a:cubicBezTo>
                  <a:cubicBezTo>
                    <a:pt x="9117" y="2699"/>
                    <a:pt x="7477" y="3223"/>
                    <a:pt x="6106" y="4198"/>
                  </a:cubicBezTo>
                  <a:close/>
                  <a:moveTo>
                    <a:pt x="4198" y="6106"/>
                  </a:moveTo>
                  <a:cubicBezTo>
                    <a:pt x="3223" y="7477"/>
                    <a:pt x="2700" y="9117"/>
                    <a:pt x="2700" y="10799"/>
                  </a:cubicBezTo>
                  <a:cubicBezTo>
                    <a:pt x="2700" y="15273"/>
                    <a:pt x="6326" y="18900"/>
                    <a:pt x="10800" y="18900"/>
                  </a:cubicBezTo>
                  <a:cubicBezTo>
                    <a:pt x="12482" y="18900"/>
                    <a:pt x="14122" y="18376"/>
                    <a:pt x="15493" y="17401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endParaRPr lang="en-US" sz="2800">
                <a:solidFill>
                  <a:srgbClr val="FFFF66"/>
                </a:solidFill>
                <a:latin typeface="Times New Roman" pitchFamily="18" charset="0"/>
              </a:endParaRPr>
            </a:p>
          </p:txBody>
        </p:sp>
      </p:grpSp>
      <p:sp>
        <p:nvSpPr>
          <p:cNvPr id="9222" name="Rectangle 6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606425" y="228600"/>
            <a:ext cx="8077200" cy="823913"/>
          </a:xfrm>
        </p:spPr>
        <p:txBody>
          <a:bodyPr/>
          <a:lstStyle/>
          <a:p>
            <a:r>
              <a:rPr lang="en-US"/>
              <a:t>Wraparound </a:t>
            </a:r>
            <a:r>
              <a:rPr lang="en-US" i="1">
                <a:solidFill>
                  <a:srgbClr val="FFFF66"/>
                </a:solidFill>
              </a:rPr>
              <a:t>IS</a:t>
            </a:r>
            <a:r>
              <a:rPr lang="en-US"/>
              <a:t> . . .</a:t>
            </a:r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762000" y="5334000"/>
            <a:ext cx="7620000" cy="179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None/>
            </a:pPr>
            <a:r>
              <a:rPr lang="en-US" sz="3200" b="1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The Wraparound Process is as simple as people helping people</a:t>
            </a:r>
          </a:p>
          <a:p>
            <a:pPr>
              <a:spcBef>
                <a:spcPct val="50000"/>
              </a:spcBef>
            </a:pPr>
            <a:endParaRPr lang="en-US" sz="3200" b="1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r>
              <a:rPr lang="en-US"/>
              <a:t>What Wraparound Is and Isn’t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524000"/>
            <a:ext cx="7848600" cy="5105400"/>
          </a:xfrm>
          <a:ln/>
        </p:spPr>
        <p:txBody>
          <a:bodyPr/>
          <a:lstStyle/>
          <a:p>
            <a:pPr marL="346075" indent="-346075">
              <a:buFont typeface="Wingdings" pitchFamily="2" charset="2"/>
              <a:buNone/>
            </a:pPr>
            <a:r>
              <a:rPr lang="en-US" sz="2800"/>
              <a:t>IS…A way to organize approaches</a:t>
            </a:r>
            <a:r>
              <a:rPr lang="en-US"/>
              <a:t> </a:t>
            </a:r>
          </a:p>
          <a:p>
            <a:pPr lvl="1"/>
            <a:r>
              <a:rPr lang="en-US" sz="2000" i="1"/>
              <a:t>NOT…</a:t>
            </a:r>
            <a:r>
              <a:rPr lang="en-US" sz="2000"/>
              <a:t>A New Source to get transportation, money or “stuff”</a:t>
            </a:r>
          </a:p>
          <a:p>
            <a:pPr lvl="1">
              <a:buFont typeface="Wingdings" pitchFamily="2" charset="2"/>
              <a:buNone/>
            </a:pPr>
            <a:endParaRPr lang="en-US" sz="1000"/>
          </a:p>
          <a:p>
            <a:pPr marL="346075" indent="-346075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/>
              <a:t>IS…A philosophy of care &amp; response impacting direct service, supervisory and policy levels</a:t>
            </a:r>
          </a:p>
          <a:p>
            <a:pPr lvl="1"/>
            <a:r>
              <a:rPr lang="en-US" sz="1800" i="1"/>
              <a:t>NOT…</a:t>
            </a:r>
            <a:r>
              <a:rPr lang="en-US" sz="1800"/>
              <a:t>Only for a small group of kids, Family Therapy or Case Management</a:t>
            </a:r>
          </a:p>
          <a:p>
            <a:pPr lvl="1">
              <a:buFont typeface="Wingdings" pitchFamily="2" charset="2"/>
              <a:buNone/>
            </a:pPr>
            <a:endParaRPr lang="en-US" sz="1000"/>
          </a:p>
          <a:p>
            <a:pPr marL="346075" indent="-346075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/>
              <a:t>IS…A process which leads to good outcomes</a:t>
            </a:r>
          </a:p>
          <a:p>
            <a:pPr lvl="1"/>
            <a:r>
              <a:rPr lang="en-US" sz="2000" i="1"/>
              <a:t>NOT…</a:t>
            </a:r>
            <a:r>
              <a:rPr lang="en-US" sz="2000"/>
              <a:t>An intervention or specific program</a:t>
            </a:r>
          </a:p>
          <a:p>
            <a:pPr lvl="1">
              <a:buFont typeface="Wingdings" pitchFamily="2" charset="2"/>
              <a:buNone/>
            </a:pPr>
            <a:endParaRPr lang="en-US" sz="1000"/>
          </a:p>
          <a:p>
            <a:pPr marL="346075" indent="-346075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800"/>
              <a:t>IS…A Formal incorporation of family access voice and choice at all junctures</a:t>
            </a:r>
          </a:p>
          <a:p>
            <a:pPr marL="346075" indent="-346075" eaLnBrk="0" hangingPunct="0">
              <a:spcBef>
                <a:spcPct val="0"/>
              </a:spcBef>
              <a:buClrTx/>
              <a:buSzTx/>
              <a:buFontTx/>
              <a:buNone/>
            </a:pPr>
            <a:endParaRPr lang="en-US" sz="1000"/>
          </a:p>
          <a:p>
            <a:pPr marL="346075" indent="-346075" algn="ctr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US" sz="2400" i="1"/>
              <a:t>Is…Family Centered &amp; Hard work for everyone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26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26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 bldLvl="2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457200" y="152400"/>
            <a:ext cx="8229600" cy="1155700"/>
          </a:xfrm>
        </p:spPr>
        <p:txBody>
          <a:bodyPr/>
          <a:lstStyle/>
          <a:p>
            <a:r>
              <a:rPr lang="en-US" sz="6500">
                <a:solidFill>
                  <a:schemeClr val="tx1"/>
                </a:solidFill>
              </a:rPr>
              <a:t>Family Centered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3400" y="4724400"/>
            <a:ext cx="8001000" cy="1828800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  </a:t>
            </a:r>
            <a:r>
              <a:rPr lang="en-US" sz="4000"/>
              <a:t>Families having access, voice and choice at every stage of the planning process</a:t>
            </a:r>
            <a:r>
              <a:rPr lang="en-US"/>
              <a:t>  </a:t>
            </a:r>
            <a:endParaRPr lang="en-US" sz="2400"/>
          </a:p>
        </p:txBody>
      </p:sp>
      <p:graphicFrame>
        <p:nvGraphicFramePr>
          <p:cNvPr id="69636" name="Object 4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3048000" y="2051050"/>
          <a:ext cx="3114675" cy="2690813"/>
        </p:xfrm>
        <a:graphic>
          <a:graphicData uri="http://schemas.openxmlformats.org/presentationml/2006/ole">
            <p:oleObj spid="_x0000_s69641" name="Clip" r:id="rId3" imgW="26182440" imgH="24910920" progId="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Hudson County System of Care </a:t>
            </a:r>
          </a:p>
        </p:txBody>
      </p:sp>
      <p:graphicFrame>
        <p:nvGraphicFramePr>
          <p:cNvPr id="2" name="Diagram 1"/>
          <p:cNvGraphicFramePr/>
          <p:nvPr/>
        </p:nvGraphicFramePr>
        <p:xfrm>
          <a:off x="-685800" y="1371600"/>
          <a:ext cx="105156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advTm="30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457200" y="152400"/>
            <a:ext cx="8229600" cy="1079500"/>
          </a:xfrm>
        </p:spPr>
        <p:txBody>
          <a:bodyPr/>
          <a:lstStyle/>
          <a:p>
            <a:r>
              <a:rPr lang="en-US" sz="5500">
                <a:solidFill>
                  <a:schemeClr val="tx1"/>
                </a:solidFill>
              </a:rPr>
              <a:t>Practice Paradigm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228600" y="1447800"/>
            <a:ext cx="3962400" cy="5794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u="sng">
                <a:solidFill>
                  <a:srgbClr val="FFFF00"/>
                </a:solidFill>
                <a:latin typeface="Times New Roman" pitchFamily="18" charset="0"/>
              </a:rPr>
              <a:t>Professional centered</a:t>
            </a:r>
            <a:endParaRPr lang="en-US" sz="32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4953000" y="1447800"/>
            <a:ext cx="3505200" cy="5794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u="sng">
                <a:solidFill>
                  <a:srgbClr val="FFFF00"/>
                </a:solidFill>
                <a:latin typeface="Times New Roman" pitchFamily="18" charset="0"/>
              </a:rPr>
              <a:t>Family centered</a:t>
            </a:r>
            <a:endParaRPr lang="en-US" sz="32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990600" y="2286000"/>
            <a:ext cx="35814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endParaRPr lang="en-US" sz="2400">
              <a:latin typeface="Times New Roman" pitchFamily="18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5105400" y="2133600"/>
            <a:ext cx="3276600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000">
                <a:latin typeface="Times New Roman" pitchFamily="18" charset="0"/>
              </a:rPr>
              <a:t>Families identify needs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5105400" y="2651125"/>
            <a:ext cx="3200400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000">
                <a:latin typeface="Times New Roman" pitchFamily="18" charset="0"/>
              </a:rPr>
              <a:t>Families as capable</a:t>
            </a:r>
            <a:endParaRPr lang="en-US" sz="2400">
              <a:latin typeface="Times New Roman" pitchFamily="18" charset="0"/>
            </a:endParaRP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838200" y="3124200"/>
            <a:ext cx="36576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000">
                <a:latin typeface="Times New Roman" pitchFamily="18" charset="0"/>
              </a:rPr>
              <a:t>Service aimed at correcting</a:t>
            </a:r>
            <a:br>
              <a:rPr lang="en-US" sz="2000">
                <a:latin typeface="Times New Roman" pitchFamily="18" charset="0"/>
              </a:rPr>
            </a:br>
            <a:r>
              <a:rPr lang="en-US" sz="2000">
                <a:latin typeface="Times New Roman" pitchFamily="18" charset="0"/>
              </a:rPr>
              <a:t> deficit</a:t>
            </a: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5105400" y="3124200"/>
            <a:ext cx="38100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000">
                <a:latin typeface="Times New Roman" pitchFamily="18" charset="0"/>
              </a:rPr>
              <a:t>Service aimed at  strengthening</a:t>
            </a:r>
            <a:br>
              <a:rPr lang="en-US" sz="2000">
                <a:latin typeface="Times New Roman" pitchFamily="18" charset="0"/>
              </a:rPr>
            </a:br>
            <a:r>
              <a:rPr lang="en-US" sz="2000">
                <a:latin typeface="Times New Roman" pitchFamily="18" charset="0"/>
              </a:rPr>
              <a:t> families</a:t>
            </a:r>
            <a:endParaRPr lang="en-US" sz="2400">
              <a:latin typeface="Times New Roman" pitchFamily="18" charset="0"/>
            </a:endParaRPr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838200" y="3886200"/>
            <a:ext cx="34290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000">
                <a:latin typeface="Times New Roman" pitchFamily="18" charset="0"/>
              </a:rPr>
              <a:t>Fit family to professional</a:t>
            </a:r>
            <a:br>
              <a:rPr lang="en-US" sz="2000">
                <a:latin typeface="Times New Roman" pitchFamily="18" charset="0"/>
              </a:rPr>
            </a:br>
            <a:r>
              <a:rPr lang="en-US" sz="2000">
                <a:latin typeface="Times New Roman" pitchFamily="18" charset="0"/>
              </a:rPr>
              <a:t> service</a:t>
            </a:r>
            <a:endParaRPr lang="en-US" sz="2400">
              <a:latin typeface="Times New Roman" pitchFamily="18" charset="0"/>
            </a:endParaRPr>
          </a:p>
        </p:txBody>
      </p:sp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5105400" y="3946525"/>
            <a:ext cx="3886200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000">
                <a:latin typeface="Times New Roman" pitchFamily="18" charset="0"/>
              </a:rPr>
              <a:t>Tailor service to uniqueness</a:t>
            </a:r>
            <a:endParaRPr lang="en-US" sz="2400">
              <a:latin typeface="Times New Roman" pitchFamily="18" charset="0"/>
            </a:endParaRPr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838200" y="4572000"/>
            <a:ext cx="32004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000">
                <a:latin typeface="Times New Roman" pitchFamily="18" charset="0"/>
              </a:rPr>
              <a:t>Low level of family </a:t>
            </a:r>
            <a:br>
              <a:rPr lang="en-US" sz="2000">
                <a:latin typeface="Times New Roman" pitchFamily="18" charset="0"/>
              </a:rPr>
            </a:br>
            <a:r>
              <a:rPr lang="en-US" sz="2000">
                <a:latin typeface="Times New Roman" pitchFamily="18" charset="0"/>
              </a:rPr>
              <a:t> decision making</a:t>
            </a:r>
            <a:endParaRPr lang="en-US" sz="2400">
              <a:latin typeface="Times New Roman" pitchFamily="18" charset="0"/>
            </a:endParaRPr>
          </a:p>
        </p:txBody>
      </p:sp>
      <p:sp>
        <p:nvSpPr>
          <p:cNvPr id="29709" name="Text Box 13"/>
          <p:cNvSpPr txBox="1">
            <a:spLocks noChangeArrowheads="1"/>
          </p:cNvSpPr>
          <p:nvPr/>
        </p:nvSpPr>
        <p:spPr bwMode="auto">
          <a:xfrm>
            <a:off x="5105400" y="4556125"/>
            <a:ext cx="35052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000">
                <a:latin typeface="Times New Roman" pitchFamily="18" charset="0"/>
              </a:rPr>
              <a:t>High level of family decision</a:t>
            </a:r>
            <a:br>
              <a:rPr lang="en-US" sz="2000">
                <a:latin typeface="Times New Roman" pitchFamily="18" charset="0"/>
              </a:rPr>
            </a:br>
            <a:r>
              <a:rPr lang="en-US" sz="2000">
                <a:latin typeface="Times New Roman" pitchFamily="18" charset="0"/>
              </a:rPr>
              <a:t> making</a:t>
            </a:r>
            <a:endParaRPr lang="en-US" sz="2400">
              <a:latin typeface="Times New Roman" pitchFamily="18" charset="0"/>
            </a:endParaRPr>
          </a:p>
        </p:txBody>
      </p:sp>
      <p:sp>
        <p:nvSpPr>
          <p:cNvPr id="29710" name="Text Box 14"/>
          <p:cNvSpPr txBox="1">
            <a:spLocks noChangeArrowheads="1"/>
          </p:cNvSpPr>
          <p:nvPr/>
        </p:nvSpPr>
        <p:spPr bwMode="auto">
          <a:xfrm>
            <a:off x="838200" y="5257800"/>
            <a:ext cx="3505200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000">
                <a:latin typeface="Times New Roman" pitchFamily="18" charset="0"/>
              </a:rPr>
              <a:t>Focus on removing problems</a:t>
            </a:r>
            <a:endParaRPr lang="en-US" sz="2400">
              <a:latin typeface="Times New Roman" pitchFamily="18" charset="0"/>
            </a:endParaRP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5105400" y="5241925"/>
            <a:ext cx="4038600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000">
                <a:latin typeface="Times New Roman" pitchFamily="18" charset="0"/>
              </a:rPr>
              <a:t>Focus on enhancing competencies</a:t>
            </a:r>
            <a:endParaRPr lang="en-US" sz="2400">
              <a:latin typeface="Times New Roman" pitchFamily="18" charset="0"/>
            </a:endParaRPr>
          </a:p>
        </p:txBody>
      </p:sp>
      <p:sp>
        <p:nvSpPr>
          <p:cNvPr id="29712" name="Rectangle 16"/>
          <p:cNvSpPr>
            <a:spLocks noChangeArrowheads="1"/>
          </p:cNvSpPr>
          <p:nvPr/>
        </p:nvSpPr>
        <p:spPr bwMode="auto">
          <a:xfrm>
            <a:off x="838200" y="2133600"/>
            <a:ext cx="3429000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sz="2000">
                <a:latin typeface="Times New Roman" pitchFamily="18" charset="0"/>
              </a:rPr>
              <a:t>Experts determine needs</a:t>
            </a:r>
            <a:r>
              <a:rPr lang="en-US" sz="2400">
                <a:latin typeface="Times New Roman" pitchFamily="18" charset="0"/>
              </a:rPr>
              <a:t>  </a:t>
            </a:r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838200" y="2667000"/>
            <a:ext cx="2819400" cy="3968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sz="2000">
                <a:latin typeface="Times New Roman" pitchFamily="18" charset="0"/>
              </a:rPr>
              <a:t>Families as deficits</a:t>
            </a:r>
            <a:endParaRPr lang="en-US" sz="2400">
              <a:latin typeface="Times New Roman" pitchFamily="18" charset="0"/>
            </a:endParaRPr>
          </a:p>
        </p:txBody>
      </p:sp>
      <p:sp>
        <p:nvSpPr>
          <p:cNvPr id="29714" name="Text Box 18"/>
          <p:cNvSpPr txBox="1">
            <a:spLocks noChangeArrowheads="1"/>
          </p:cNvSpPr>
          <p:nvPr/>
        </p:nvSpPr>
        <p:spPr bwMode="auto">
          <a:xfrm>
            <a:off x="838200" y="5715000"/>
            <a:ext cx="32004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000">
                <a:latin typeface="Times New Roman" pitchFamily="18" charset="0"/>
              </a:rPr>
              <a:t>Relatively fixed roles and</a:t>
            </a:r>
            <a:br>
              <a:rPr lang="en-US" sz="2000">
                <a:latin typeface="Times New Roman" pitchFamily="18" charset="0"/>
              </a:rPr>
            </a:br>
            <a:r>
              <a:rPr lang="en-US" sz="2000">
                <a:latin typeface="Times New Roman" pitchFamily="18" charset="0"/>
              </a:rPr>
              <a:t> service provision</a:t>
            </a:r>
          </a:p>
        </p:txBody>
      </p:sp>
      <p:sp>
        <p:nvSpPr>
          <p:cNvPr id="29715" name="Text Box 19"/>
          <p:cNvSpPr txBox="1">
            <a:spLocks noChangeArrowheads="1"/>
          </p:cNvSpPr>
          <p:nvPr/>
        </p:nvSpPr>
        <p:spPr bwMode="auto">
          <a:xfrm>
            <a:off x="5105400" y="5715000"/>
            <a:ext cx="3505200" cy="7016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2000">
                <a:latin typeface="Times New Roman" pitchFamily="18" charset="0"/>
              </a:rPr>
              <a:t>Flexible roles and service</a:t>
            </a:r>
            <a:br>
              <a:rPr lang="en-US" sz="2000">
                <a:latin typeface="Times New Roman" pitchFamily="18" charset="0"/>
              </a:rPr>
            </a:br>
            <a:r>
              <a:rPr lang="en-US" sz="2000">
                <a:latin typeface="Times New Roman" pitchFamily="18" charset="0"/>
              </a:rPr>
              <a:t> provision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97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utoUpdateAnimBg="0"/>
      <p:bldP spid="29699" grpId="0" autoUpdateAnimBg="0"/>
      <p:bldP spid="29700" grpId="0" autoUpdateAnimBg="0"/>
      <p:bldP spid="29702" grpId="0" autoUpdateAnimBg="0"/>
      <p:bldP spid="29703" grpId="0" autoUpdateAnimBg="0"/>
      <p:bldP spid="29704" grpId="0" autoUpdateAnimBg="0"/>
      <p:bldP spid="29705" grpId="0" autoUpdateAnimBg="0"/>
      <p:bldP spid="29706" grpId="0" autoUpdateAnimBg="0"/>
      <p:bldP spid="29707" grpId="0" autoUpdateAnimBg="0"/>
      <p:bldP spid="29708" grpId="0" autoUpdateAnimBg="0"/>
      <p:bldP spid="29709" grpId="0" autoUpdateAnimBg="0"/>
      <p:bldP spid="29710" grpId="0" autoUpdateAnimBg="0"/>
      <p:bldP spid="29711" grpId="0" autoUpdateAnimBg="0"/>
      <p:bldP spid="29712" grpId="0" autoUpdateAnimBg="0"/>
      <p:bldP spid="29713" grpId="0" autoUpdateAnimBg="0"/>
      <p:bldP spid="29714" grpId="0" autoUpdateAnimBg="0"/>
      <p:bldP spid="2971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4800" b="1" i="1"/>
              <a:t>Having and Building a </a:t>
            </a:r>
            <a:br>
              <a:rPr lang="en-US" sz="4800" b="1" i="1"/>
            </a:br>
            <a:r>
              <a:rPr lang="en-US" sz="4800" b="1" i="1"/>
              <a:t>Support System</a:t>
            </a:r>
          </a:p>
        </p:txBody>
      </p:sp>
      <p:sp>
        <p:nvSpPr>
          <p:cNvPr id="7475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295400"/>
          </a:xfrm>
        </p:spPr>
        <p:txBody>
          <a:bodyPr/>
          <a:lstStyle/>
          <a:p>
            <a:r>
              <a:rPr lang="en-US">
                <a:latin typeface="Poor Richard" pitchFamily="18" charset="0"/>
              </a:rPr>
              <a:t>An Emotional Support Plan In Home and In Community for the Family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i="1"/>
              <a:t>Formal Services</a:t>
            </a:r>
            <a:br>
              <a:rPr lang="en-US" i="1"/>
            </a:br>
            <a:r>
              <a:rPr lang="en-US" sz="3200"/>
              <a:t>Local Mental Heath Providers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r>
              <a:rPr lang="en-US" sz="2800"/>
              <a:t>Behavioral Assistance</a:t>
            </a:r>
          </a:p>
          <a:p>
            <a:r>
              <a:rPr lang="en-US" sz="2800"/>
              <a:t>In Community Services </a:t>
            </a:r>
          </a:p>
          <a:p>
            <a:r>
              <a:rPr lang="en-US" sz="2800"/>
              <a:t>Family Centered</a:t>
            </a:r>
          </a:p>
          <a:p>
            <a:r>
              <a:rPr lang="en-US" sz="2800"/>
              <a:t>Culturally Competent </a:t>
            </a:r>
          </a:p>
          <a:p>
            <a:r>
              <a:rPr lang="en-US" sz="2800"/>
              <a:t>Coordinated Services </a:t>
            </a:r>
          </a:p>
          <a:p>
            <a:r>
              <a:rPr lang="en-US" sz="2800"/>
              <a:t>Out Patient Services</a:t>
            </a:r>
          </a:p>
        </p:txBody>
      </p:sp>
      <p:pic>
        <p:nvPicPr>
          <p:cNvPr id="24585" name="Picture 9" descr="MPj04331930000[1]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465388"/>
            <a:ext cx="4038600" cy="3325812"/>
          </a:xfrm>
        </p:spPr>
      </p:pic>
    </p:spTree>
  </p:cSld>
  <p:clrMapOvr>
    <a:masterClrMapping/>
  </p:clrMapOvr>
  <p:transition advTm="35359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Natural / Informal Supports and Community Resources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981200"/>
            <a:ext cx="8534400" cy="4876800"/>
          </a:xfrm>
        </p:spPr>
        <p:txBody>
          <a:bodyPr/>
          <a:lstStyle/>
          <a:p>
            <a:pPr>
              <a:spcBef>
                <a:spcPct val="30000"/>
              </a:spcBef>
            </a:pPr>
            <a:r>
              <a:rPr lang="en-US" sz="3400"/>
              <a:t>Friends, Family, Peers</a:t>
            </a:r>
          </a:p>
          <a:p>
            <a:pPr>
              <a:spcBef>
                <a:spcPct val="30000"/>
              </a:spcBef>
            </a:pPr>
            <a:r>
              <a:rPr lang="en-US" sz="3400"/>
              <a:t>Place of Worship</a:t>
            </a:r>
          </a:p>
          <a:p>
            <a:pPr>
              <a:spcBef>
                <a:spcPct val="30000"/>
              </a:spcBef>
            </a:pPr>
            <a:r>
              <a:rPr lang="en-US" sz="3400"/>
              <a:t>Civic &amp; Ethnic Organizations</a:t>
            </a:r>
          </a:p>
          <a:p>
            <a:pPr>
              <a:spcBef>
                <a:spcPct val="30000"/>
              </a:spcBef>
            </a:pPr>
            <a:r>
              <a:rPr lang="en-US" sz="3400"/>
              <a:t>Community Support Groups</a:t>
            </a:r>
          </a:p>
          <a:p>
            <a:pPr>
              <a:spcBef>
                <a:spcPct val="30000"/>
              </a:spcBef>
            </a:pPr>
            <a:r>
              <a:rPr lang="en-US" sz="3400"/>
              <a:t>Neighborhood Resources i.e.; Boys/Girls clubs, YMCA, Big Brothers/Big Sisters</a:t>
            </a:r>
          </a:p>
          <a:p>
            <a:pPr>
              <a:spcBef>
                <a:spcPct val="30000"/>
              </a:spcBef>
            </a:pPr>
            <a:endParaRPr lang="en-US" sz="3400"/>
          </a:p>
        </p:txBody>
      </p:sp>
      <p:graphicFrame>
        <p:nvGraphicFramePr>
          <p:cNvPr id="71684" name="Object 4"/>
          <p:cNvGraphicFramePr>
            <a:graphicFrameLocks noChangeAspect="1"/>
          </p:cNvGraphicFramePr>
          <p:nvPr/>
        </p:nvGraphicFramePr>
        <p:xfrm>
          <a:off x="6248400" y="1905000"/>
          <a:ext cx="2743200" cy="2608263"/>
        </p:xfrm>
        <a:graphic>
          <a:graphicData uri="http://schemas.openxmlformats.org/presentationml/2006/ole">
            <p:oleObj spid="_x0000_s71689" name="Clip" r:id="rId3" imgW="19519560" imgH="17606520" progId="">
              <p:embed/>
            </p:oleObj>
          </a:graphicData>
        </a:graphic>
      </p:graphicFrame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Enrichment Program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Community Workshops</a:t>
            </a:r>
          </a:p>
          <a:p>
            <a:endParaRPr lang="en-US" dirty="0" smtClean="0"/>
          </a:p>
          <a:p>
            <a:r>
              <a:rPr lang="en-US" dirty="0" smtClean="0"/>
              <a:t>Volunteering</a:t>
            </a:r>
          </a:p>
          <a:p>
            <a:endParaRPr lang="en-US" dirty="0" smtClean="0"/>
          </a:p>
          <a:p>
            <a:r>
              <a:rPr lang="en-US" dirty="0" smtClean="0"/>
              <a:t>Supporting community based programs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Workshops, Activities and Education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Mental Health </a:t>
            </a:r>
          </a:p>
          <a:p>
            <a:r>
              <a:rPr lang="en-US" dirty="0" smtClean="0"/>
              <a:t>Substance Abuse</a:t>
            </a:r>
          </a:p>
          <a:p>
            <a:r>
              <a:rPr lang="en-US" dirty="0" smtClean="0"/>
              <a:t>Child Care</a:t>
            </a:r>
          </a:p>
          <a:p>
            <a:r>
              <a:rPr lang="en-US" dirty="0" smtClean="0"/>
              <a:t>Money Management</a:t>
            </a:r>
          </a:p>
          <a:p>
            <a:r>
              <a:rPr lang="en-US" dirty="0" smtClean="0"/>
              <a:t>Tutoring </a:t>
            </a:r>
          </a:p>
          <a:p>
            <a:r>
              <a:rPr lang="en-US" dirty="0" smtClean="0"/>
              <a:t>Child, Physical and Sexual Abuse </a:t>
            </a:r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Immigration </a:t>
            </a:r>
          </a:p>
          <a:p>
            <a:r>
              <a:rPr lang="en-US" dirty="0" smtClean="0"/>
              <a:t>Domestic Violence</a:t>
            </a:r>
          </a:p>
          <a:p>
            <a:r>
              <a:rPr lang="en-US" dirty="0" smtClean="0"/>
              <a:t>Adjusting to a new country</a:t>
            </a:r>
          </a:p>
          <a:p>
            <a:r>
              <a:rPr lang="en-US" dirty="0" smtClean="0"/>
              <a:t>Juvenile Justice </a:t>
            </a:r>
          </a:p>
          <a:p>
            <a:r>
              <a:rPr lang="en-US" dirty="0" smtClean="0"/>
              <a:t>Crime</a:t>
            </a:r>
          </a:p>
          <a:p>
            <a:r>
              <a:rPr lang="en-US" dirty="0" smtClean="0"/>
              <a:t>Parenting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20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Family Support Organization </a:t>
            </a:r>
            <a:br>
              <a:rPr lang="en-US" sz="4000" dirty="0"/>
            </a:br>
            <a:r>
              <a:rPr lang="en-US" sz="4000" dirty="0"/>
              <a:t>(FSO)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828800"/>
            <a:ext cx="4038600" cy="4800600"/>
          </a:xfrm>
        </p:spPr>
        <p:txBody>
          <a:bodyPr/>
          <a:lstStyle/>
          <a:p>
            <a:r>
              <a:rPr lang="en-US" sz="2400" dirty="0"/>
              <a:t>Non-Profit </a:t>
            </a:r>
          </a:p>
          <a:p>
            <a:r>
              <a:rPr lang="en-US" sz="2400" dirty="0"/>
              <a:t>Parent-Peer Support</a:t>
            </a:r>
          </a:p>
          <a:p>
            <a:r>
              <a:rPr lang="en-US" sz="2400" dirty="0"/>
              <a:t>Support Groups </a:t>
            </a:r>
          </a:p>
          <a:p>
            <a:r>
              <a:rPr lang="en-US" sz="2400" dirty="0"/>
              <a:t>Warm Line </a:t>
            </a:r>
          </a:p>
          <a:p>
            <a:r>
              <a:rPr lang="en-US" sz="2400" dirty="0"/>
              <a:t>Education</a:t>
            </a:r>
          </a:p>
          <a:p>
            <a:r>
              <a:rPr lang="en-US" sz="2400" dirty="0"/>
              <a:t>Training</a:t>
            </a:r>
          </a:p>
          <a:p>
            <a:r>
              <a:rPr lang="en-US" sz="2400" dirty="0"/>
              <a:t>Advocacy</a:t>
            </a:r>
          </a:p>
          <a:p>
            <a:r>
              <a:rPr lang="en-US" sz="2400" dirty="0"/>
              <a:t>Youth Partnership</a:t>
            </a:r>
          </a:p>
          <a:p>
            <a:pPr>
              <a:buFont typeface="Wingdings" pitchFamily="2" charset="2"/>
              <a:buNone/>
            </a:pPr>
            <a:endParaRPr lang="en-US" sz="2000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057400"/>
            <a:ext cx="4038600" cy="1400086"/>
          </a:xfrm>
        </p:spPr>
      </p:pic>
      <p:sp>
        <p:nvSpPr>
          <p:cNvPr id="4" name="Rectangle 3"/>
          <p:cNvSpPr/>
          <p:nvPr/>
        </p:nvSpPr>
        <p:spPr>
          <a:xfrm>
            <a:off x="457200" y="3457486"/>
            <a:ext cx="4038599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eaLnBrk="1" hangingPunct="1">
              <a:spcBef>
                <a:spcPct val="20000"/>
              </a:spcBef>
              <a:buClr>
                <a:srgbClr val="00CCFF"/>
              </a:buClr>
              <a:buSzPct val="65000"/>
            </a:pPr>
            <a:r>
              <a:rPr lang="en-US" sz="2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Website: </a:t>
            </a:r>
            <a:endParaRPr lang="en-US" sz="2400" kern="0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/>
            </a:endParaRPr>
          </a:p>
          <a:p>
            <a:pPr marL="342900" lvl="0" indent="-342900" algn="ctr" eaLnBrk="1" hangingPunct="1">
              <a:spcBef>
                <a:spcPct val="20000"/>
              </a:spcBef>
              <a:buClr>
                <a:srgbClr val="00CCFF"/>
              </a:buClr>
              <a:buSzPct val="65000"/>
            </a:pPr>
            <a:r>
              <a:rPr lang="en-US" sz="2400" kern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  <a:hlinkClick r:id="rId3"/>
              </a:rPr>
              <a:t>www.njalliance-fso.org</a:t>
            </a:r>
            <a:endParaRPr lang="en-US" sz="2400" kern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5055" y="4650432"/>
            <a:ext cx="27828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eaLnBrk="1" hangingPunct="1">
              <a:spcBef>
                <a:spcPct val="20000"/>
              </a:spcBef>
              <a:buClr>
                <a:srgbClr val="00CCFF"/>
              </a:buClr>
              <a:buSzPct val="65000"/>
            </a:pPr>
            <a:r>
              <a:rPr lang="en-US" sz="2400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/>
              </a:rPr>
              <a:t>201-915-5140</a:t>
            </a:r>
          </a:p>
        </p:txBody>
      </p:sp>
    </p:spTree>
  </p:cSld>
  <p:clrMapOvr>
    <a:masterClrMapping/>
  </p:clrMapOvr>
  <p:transition advTm="35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90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of the FSO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447800"/>
            <a:ext cx="9144000" cy="5029200"/>
          </a:xfrm>
        </p:spPr>
        <p:txBody>
          <a:bodyPr/>
          <a:lstStyle/>
          <a:p>
            <a:r>
              <a:rPr lang="en-US" sz="2800" dirty="0"/>
              <a:t>Same training courses as CMO workers</a:t>
            </a:r>
          </a:p>
          <a:p>
            <a:r>
              <a:rPr lang="en-US" sz="2800" dirty="0" smtClean="0"/>
              <a:t>Understanding- </a:t>
            </a:r>
            <a:r>
              <a:rPr lang="en-US" sz="2800" dirty="0"/>
              <a:t>we have a child with emotional, behavioral, mental and/or physical health </a:t>
            </a:r>
            <a:r>
              <a:rPr lang="en-US" sz="2800" dirty="0" smtClean="0"/>
              <a:t>challenges</a:t>
            </a:r>
          </a:p>
          <a:p>
            <a:r>
              <a:rPr lang="en-US" sz="2800" dirty="0" smtClean="0"/>
              <a:t>Knowledgeable across Multiple Systems</a:t>
            </a:r>
            <a:endParaRPr lang="en-US" sz="2800" dirty="0"/>
          </a:p>
          <a:p>
            <a:r>
              <a:rPr lang="en-US" sz="2800" dirty="0"/>
              <a:t>Wraparound and support the family</a:t>
            </a:r>
          </a:p>
          <a:p>
            <a:r>
              <a:rPr lang="en-US" sz="2800" dirty="0"/>
              <a:t>Empower the family with support, education and advocacy training</a:t>
            </a:r>
          </a:p>
          <a:p>
            <a:r>
              <a:rPr lang="en-US" sz="2800" dirty="0"/>
              <a:t>We </a:t>
            </a:r>
            <a:r>
              <a:rPr lang="en-US" sz="2800" dirty="0" smtClean="0"/>
              <a:t>Travel, serving ALL of Hudson County </a:t>
            </a:r>
            <a:endParaRPr lang="en-US" sz="2800" dirty="0"/>
          </a:p>
          <a:p>
            <a:r>
              <a:rPr lang="en-US" sz="2800" dirty="0"/>
              <a:t>We can accept outside or self referrals (Warm Line)</a:t>
            </a:r>
          </a:p>
          <a:p>
            <a:r>
              <a:rPr lang="en-US" sz="2800" dirty="0"/>
              <a:t>Support the Youth Partnership of Hudson County </a:t>
            </a:r>
          </a:p>
        </p:txBody>
      </p:sp>
    </p:spTree>
  </p:cSld>
  <p:clrMapOvr>
    <a:masterClrMapping/>
  </p:clrMapOvr>
  <p:transition advTm="355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tx1"/>
                </a:solidFill>
              </a:rPr>
              <a:t>Our Mission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en-US" b="1"/>
              <a:t>  Working in partnership with families, children and other professionals to identify strengths, needs and appropriate resources, as well as providing community-based family support, education and advocacy for families that have children with emotional, behavioral or mental health challenges.</a:t>
            </a:r>
            <a:endParaRPr lang="en-US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/>
          </a:p>
        </p:txBody>
      </p:sp>
    </p:spTree>
  </p:cSld>
  <p:clrMapOvr>
    <a:masterClrMapping/>
  </p:clrMapOvr>
  <p:transition advTm="158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FSO Family </a:t>
            </a:r>
            <a:r>
              <a:rPr lang="en-US" dirty="0" smtClean="0"/>
              <a:t>Wraparound Plan</a:t>
            </a:r>
            <a:endParaRPr lang="en-US" dirty="0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="" xmlns:p14="http://schemas.microsoft.com/office/powerpoint/2010/main" val="1133415546"/>
              </p:ext>
            </p:extLst>
          </p:nvPr>
        </p:nvGraphicFramePr>
        <p:xfrm>
          <a:off x="990600" y="1524000"/>
          <a:ext cx="7162800" cy="49990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advTm="20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FSO Youth Partnership of </a:t>
            </a:r>
            <a:br>
              <a:rPr lang="en-US" sz="4000"/>
            </a:br>
            <a:r>
              <a:rPr lang="en-US" sz="4000"/>
              <a:t>Hudson County 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1600200"/>
            <a:ext cx="4038600" cy="4800600"/>
          </a:xfrm>
        </p:spPr>
        <p:txBody>
          <a:bodyPr/>
          <a:lstStyle/>
          <a:p>
            <a:r>
              <a:rPr lang="en-US" sz="2800" dirty="0"/>
              <a:t>Youth Advocacy</a:t>
            </a:r>
          </a:p>
          <a:p>
            <a:r>
              <a:rPr lang="en-US" sz="2800" dirty="0"/>
              <a:t>Voluntary Membership</a:t>
            </a:r>
          </a:p>
          <a:p>
            <a:r>
              <a:rPr lang="en-US" sz="2800" dirty="0"/>
              <a:t>Educating the Community about Mental Health Issues</a:t>
            </a:r>
          </a:p>
          <a:p>
            <a:r>
              <a:rPr lang="en-US" sz="2800" dirty="0"/>
              <a:t>Run for Youth by Youth ages </a:t>
            </a:r>
            <a:r>
              <a:rPr lang="en-US" sz="2800" dirty="0" smtClean="0"/>
              <a:t>13-18</a:t>
            </a:r>
            <a:endParaRPr lang="en-US" sz="2800" dirty="0"/>
          </a:p>
          <a:p>
            <a:r>
              <a:rPr lang="en-US" sz="2800" dirty="0"/>
              <a:t>Peer Support </a:t>
            </a:r>
          </a:p>
          <a:p>
            <a:pPr algn="ctr">
              <a:buFont typeface="Wingdings" pitchFamily="2" charset="2"/>
              <a:buNone/>
            </a:pPr>
            <a:r>
              <a:rPr lang="en-US" sz="2800" dirty="0"/>
              <a:t>201-915-5140</a:t>
            </a:r>
          </a:p>
        </p:txBody>
      </p:sp>
      <p:pic>
        <p:nvPicPr>
          <p:cNvPr id="18439" name="Picture 7" descr="MPj04394240000[1]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8600" y="1752600"/>
            <a:ext cx="4343400" cy="4267200"/>
          </a:xfrm>
        </p:spPr>
      </p:pic>
    </p:spTree>
  </p:cSld>
  <p:clrMapOvr>
    <a:masterClrMapping/>
  </p:clrMapOvr>
  <p:transition advTm="400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4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84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4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84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8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066800"/>
          </a:xfrm>
        </p:spPr>
        <p:txBody>
          <a:bodyPr/>
          <a:lstStyle/>
          <a:p>
            <a:r>
              <a:rPr lang="en-US" dirty="0"/>
              <a:t>Contact Us 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r>
              <a:rPr lang="en-US" i="1" dirty="0"/>
              <a:t>Perform </a:t>
            </a:r>
            <a:r>
              <a:rPr lang="en-US" i="1" dirty="0" smtClean="0"/>
              <a:t>Care   </a:t>
            </a:r>
            <a:r>
              <a:rPr lang="en-US" b="1" dirty="0" smtClean="0"/>
              <a:t>1-877-652-7624</a:t>
            </a:r>
            <a:r>
              <a:rPr lang="en-US" dirty="0" smtClean="0"/>
              <a:t> </a:t>
            </a:r>
            <a:endParaRPr lang="en-US" i="1" dirty="0"/>
          </a:p>
          <a:p>
            <a:pPr lvl="1"/>
            <a:r>
              <a:rPr lang="en-US" i="1" dirty="0"/>
              <a:t>Mobile Response </a:t>
            </a:r>
          </a:p>
          <a:p>
            <a:pPr lvl="1"/>
            <a:r>
              <a:rPr lang="en-US" i="1" dirty="0"/>
              <a:t>Youth Case Management </a:t>
            </a:r>
          </a:p>
          <a:p>
            <a:pPr lvl="1"/>
            <a:r>
              <a:rPr lang="en-US" i="1" dirty="0"/>
              <a:t>Hudson Partnership </a:t>
            </a:r>
            <a:r>
              <a:rPr lang="en-US" i="1" dirty="0" smtClean="0"/>
              <a:t>CMO - 201 537 1429 </a:t>
            </a:r>
            <a:r>
              <a:rPr lang="en-US" b="1" i="1" u="sng" dirty="0" smtClean="0"/>
              <a:t>Steven Campos</a:t>
            </a:r>
            <a:endParaRPr lang="en-US" b="1" i="1" u="sng" dirty="0"/>
          </a:p>
          <a:p>
            <a:pPr lvl="4">
              <a:buNone/>
            </a:pPr>
            <a:endParaRPr lang="en-US" dirty="0"/>
          </a:p>
          <a:p>
            <a:r>
              <a:rPr lang="en-US" i="1" dirty="0" smtClean="0"/>
              <a:t>NJA of Family </a:t>
            </a:r>
            <a:r>
              <a:rPr lang="en-US" i="1" dirty="0"/>
              <a:t>Support </a:t>
            </a:r>
            <a:r>
              <a:rPr lang="en-US" i="1" dirty="0" smtClean="0"/>
              <a:t>Organizations  &amp;</a:t>
            </a:r>
            <a:endParaRPr lang="en-US" i="1" dirty="0"/>
          </a:p>
          <a:p>
            <a:pPr>
              <a:buFont typeface="Wingdings" pitchFamily="2" charset="2"/>
              <a:buNone/>
            </a:pPr>
            <a:r>
              <a:rPr lang="en-US" i="1" dirty="0"/>
              <a:t>		Youth Partnership of Hudson </a:t>
            </a:r>
            <a:r>
              <a:rPr lang="en-US" i="1" dirty="0" smtClean="0"/>
              <a:t>County</a:t>
            </a:r>
          </a:p>
          <a:p>
            <a:pPr marL="342900" lvl="1" indent="-342900">
              <a:buClr>
                <a:schemeClr val="hlink"/>
              </a:buClr>
              <a:buNone/>
            </a:pPr>
            <a:r>
              <a:rPr lang="en-US" b="1" i="1" dirty="0" smtClean="0"/>
              <a:t>		</a:t>
            </a:r>
            <a:endParaRPr lang="en-US" b="1" i="1" u="sng" dirty="0"/>
          </a:p>
          <a:p>
            <a:pPr>
              <a:buFont typeface="Wingdings" pitchFamily="2" charset="2"/>
              <a:buNone/>
            </a:pPr>
            <a:r>
              <a:rPr lang="en-US" sz="3200" b="1" dirty="0" smtClean="0"/>
              <a:t>				201-915-5140</a:t>
            </a:r>
            <a:endParaRPr lang="en-US" sz="3200" b="1" dirty="0"/>
          </a:p>
          <a:p>
            <a:pPr lvl="4"/>
            <a:endParaRPr lang="en-US" sz="3200" dirty="0"/>
          </a:p>
          <a:p>
            <a:pPr lvl="4"/>
            <a:endParaRPr lang="en-US" dirty="0"/>
          </a:p>
        </p:txBody>
      </p:sp>
    </p:spTree>
  </p:cSld>
  <p:clrMapOvr>
    <a:masterClrMapping/>
  </p:clrMapOvr>
  <p:transition advTm="31343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98" decel="100000" fill="hold"/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98" decel="100000" fill="hold"/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98" decel="100000" fill="hold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98" decel="100000" fill="hold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98" decel="100000" fill="hold"/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98" decel="100000" fill="hold"/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98" decel="100000" fill="hold"/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 build="p"/>
    </p:bldLst>
  </p:timing>
</p:sld>
</file>

<file path=ppt/theme/theme1.xml><?xml version="1.0" encoding="utf-8"?>
<a:theme xmlns:a="http://schemas.openxmlformats.org/drawingml/2006/main" name="Textured">
  <a:themeElements>
    <a:clrScheme name="Textured 5">
      <a:dk1>
        <a:srgbClr val="003366"/>
      </a:dk1>
      <a:lt1>
        <a:srgbClr val="FFFFFF"/>
      </a:lt1>
      <a:dk2>
        <a:srgbClr val="2B5481"/>
      </a:dk2>
      <a:lt2>
        <a:srgbClr val="E5FFFF"/>
      </a:lt2>
      <a:accent1>
        <a:srgbClr val="009999"/>
      </a:accent1>
      <a:accent2>
        <a:srgbClr val="336699"/>
      </a:accent2>
      <a:accent3>
        <a:srgbClr val="ACB3C1"/>
      </a:accent3>
      <a:accent4>
        <a:srgbClr val="DADADA"/>
      </a:accent4>
      <a:accent5>
        <a:srgbClr val="AACACA"/>
      </a:accent5>
      <a:accent6>
        <a:srgbClr val="2D5C8A"/>
      </a:accent6>
      <a:hlink>
        <a:srgbClr val="00CCFF"/>
      </a:hlink>
      <a:folHlink>
        <a:srgbClr val="FFCC00"/>
      </a:folHlink>
    </a:clrScheme>
    <a:fontScheme name="Textured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Textured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d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Textured</Template>
  <TotalTime>14888</TotalTime>
  <Words>664</Words>
  <Application>Microsoft Office PowerPoint</Application>
  <PresentationFormat>On-screen Show (4:3)</PresentationFormat>
  <Paragraphs>174</Paragraphs>
  <Slides>24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Textured</vt:lpstr>
      <vt:lpstr>Clip</vt:lpstr>
      <vt:lpstr>The New Jersey Department of Children and Families </vt:lpstr>
      <vt:lpstr>The New Jersey Department of Children and Families (DCF)  Partnership for Children</vt:lpstr>
      <vt:lpstr>State System of Care</vt:lpstr>
      <vt:lpstr>Contracted Systems Administrator (CSA) PerformCare</vt:lpstr>
      <vt:lpstr>Crisis Mobile Response Stabilization Services CMRSS</vt:lpstr>
      <vt:lpstr>Hudson Partnership Moderate Level/High Level</vt:lpstr>
      <vt:lpstr>Strengths as Strategies</vt:lpstr>
      <vt:lpstr>Wraparound IS . . .</vt:lpstr>
      <vt:lpstr>What Wraparound Is and Isn’t</vt:lpstr>
      <vt:lpstr>Family Centered</vt:lpstr>
      <vt:lpstr>Hudson County System of Care </vt:lpstr>
      <vt:lpstr>Practice Paradigm</vt:lpstr>
      <vt:lpstr>Having and Building a  Support System</vt:lpstr>
      <vt:lpstr>Formal Services Local Mental Heath Providers</vt:lpstr>
      <vt:lpstr>Natural / Informal Supports and Community Resources</vt:lpstr>
      <vt:lpstr>Enrichment Program</vt:lpstr>
      <vt:lpstr>Workshops, Activities and Education</vt:lpstr>
      <vt:lpstr>Slide 18</vt:lpstr>
      <vt:lpstr>Family Support Organization  (FSO)</vt:lpstr>
      <vt:lpstr>Benefits of the FSO</vt:lpstr>
      <vt:lpstr>Our Mission</vt:lpstr>
      <vt:lpstr>FSO Family Wraparound Plan</vt:lpstr>
      <vt:lpstr>FSO Youth Partnership of  Hudson County </vt:lpstr>
      <vt:lpstr>Contact Us </vt:lpstr>
    </vt:vector>
  </TitlesOfParts>
  <Company>Registered User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New Jersey Department of Human Services</dc:title>
  <dc:creator>phollenback</dc:creator>
  <cp:lastModifiedBy> </cp:lastModifiedBy>
  <cp:revision>47</cp:revision>
  <dcterms:created xsi:type="dcterms:W3CDTF">2009-11-16T14:51:44Z</dcterms:created>
  <dcterms:modified xsi:type="dcterms:W3CDTF">2013-03-12T19:45:37Z</dcterms:modified>
</cp:coreProperties>
</file>